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0" r:id="rId2"/>
    <p:sldId id="304" r:id="rId3"/>
    <p:sldId id="262" r:id="rId4"/>
    <p:sldId id="289" r:id="rId5"/>
    <p:sldId id="321" r:id="rId6"/>
    <p:sldId id="323" r:id="rId7"/>
    <p:sldId id="322" r:id="rId8"/>
    <p:sldId id="265" r:id="rId9"/>
    <p:sldId id="324" r:id="rId10"/>
    <p:sldId id="313" r:id="rId11"/>
    <p:sldId id="316" r:id="rId12"/>
    <p:sldId id="317" r:id="rId13"/>
    <p:sldId id="312" r:id="rId14"/>
    <p:sldId id="309" r:id="rId15"/>
    <p:sldId id="314" r:id="rId16"/>
    <p:sldId id="326" r:id="rId17"/>
    <p:sldId id="307" r:id="rId18"/>
    <p:sldId id="308" r:id="rId19"/>
    <p:sldId id="305" r:id="rId20"/>
    <p:sldId id="310" r:id="rId21"/>
    <p:sldId id="325" r:id="rId22"/>
    <p:sldId id="315" r:id="rId23"/>
    <p:sldId id="318" r:id="rId24"/>
    <p:sldId id="319" r:id="rId25"/>
    <p:sldId id="320" r:id="rId26"/>
    <p:sldId id="311" r:id="rId27"/>
    <p:sldId id="275" r:id="rId28"/>
    <p:sldId id="266" r:id="rId29"/>
    <p:sldId id="283" r:id="rId30"/>
    <p:sldId id="282" r:id="rId31"/>
    <p:sldId id="284" r:id="rId32"/>
    <p:sldId id="268" r:id="rId33"/>
    <p:sldId id="297" r:id="rId34"/>
    <p:sldId id="278" r:id="rId35"/>
    <p:sldId id="299" r:id="rId36"/>
    <p:sldId id="298" r:id="rId37"/>
    <p:sldId id="279" r:id="rId38"/>
    <p:sldId id="306" r:id="rId39"/>
    <p:sldId id="291" r:id="rId40"/>
    <p:sldId id="287" r:id="rId41"/>
    <p:sldId id="327" r:id="rId42"/>
    <p:sldId id="328" r:id="rId43"/>
    <p:sldId id="329" r:id="rId44"/>
    <p:sldId id="330" r:id="rId45"/>
    <p:sldId id="294" r:id="rId46"/>
    <p:sldId id="293" r:id="rId47"/>
    <p:sldId id="295" r:id="rId48"/>
    <p:sldId id="296" r:id="rId49"/>
    <p:sldId id="331" r:id="rId50"/>
    <p:sldId id="27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4" autoAdjust="0"/>
    <p:restoredTop sz="94660"/>
  </p:normalViewPr>
  <p:slideViewPr>
    <p:cSldViewPr snapToGrid="0">
      <p:cViewPr varScale="1">
        <p:scale>
          <a:sx n="68" d="100"/>
          <a:sy n="68" d="100"/>
        </p:scale>
        <p:origin x="6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dad\Snatch%20Test%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d\Snatch%20Test%20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d\Snatch%20Test%20Data.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Snatch%20Test%20Data%20Shee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Opening</a:t>
            </a:r>
            <a:r>
              <a:rPr lang="en-US" b="1" baseline="0"/>
              <a:t> Load vs. Velocity</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solidFill>
                <a:schemeClr val="accent1"/>
              </a:solidFill>
              <a:round/>
            </a:ln>
            <a:effectLst/>
          </c:spPr>
          <c:marker>
            <c:symbol val="circle"/>
            <c:size val="5"/>
            <c:spPr>
              <a:solidFill>
                <a:schemeClr val="accent1"/>
              </a:solidFill>
              <a:ln w="25400">
                <a:solidFill>
                  <a:schemeClr val="accent1"/>
                </a:solidFill>
              </a:ln>
              <a:effectLst/>
            </c:spPr>
          </c:marker>
          <c:xVal>
            <c:numRef>
              <c:f>Sheet1!$B$5:$E$5</c:f>
              <c:numCache>
                <c:formatCode>General</c:formatCode>
                <c:ptCount val="4"/>
                <c:pt idx="0">
                  <c:v>2.25</c:v>
                </c:pt>
                <c:pt idx="1">
                  <c:v>3.14</c:v>
                </c:pt>
                <c:pt idx="2">
                  <c:v>4.4000000000000004</c:v>
                </c:pt>
                <c:pt idx="3">
                  <c:v>5.19</c:v>
                </c:pt>
              </c:numCache>
            </c:numRef>
          </c:xVal>
          <c:yVal>
            <c:numRef>
              <c:f>Sheet1!$B$19:$E$19</c:f>
              <c:numCache>
                <c:formatCode>0.00</c:formatCode>
                <c:ptCount val="4"/>
                <c:pt idx="0">
                  <c:v>1.0449999999999999</c:v>
                </c:pt>
                <c:pt idx="1">
                  <c:v>1.46</c:v>
                </c:pt>
                <c:pt idx="2">
                  <c:v>1.8824999999999998</c:v>
                </c:pt>
                <c:pt idx="3">
                  <c:v>2.0833333333333335</c:v>
                </c:pt>
              </c:numCache>
            </c:numRef>
          </c:yVal>
          <c:smooth val="0"/>
          <c:extLst>
            <c:ext xmlns:c16="http://schemas.microsoft.com/office/drawing/2014/chart" uri="{C3380CC4-5D6E-409C-BE32-E72D297353CC}">
              <c16:uniqueId val="{00000000-F851-44C2-9082-9459D9EBEF43}"/>
            </c:ext>
          </c:extLst>
        </c:ser>
        <c:dLbls>
          <c:showLegendKey val="0"/>
          <c:showVal val="0"/>
          <c:showCatName val="0"/>
          <c:showSerName val="0"/>
          <c:showPercent val="0"/>
          <c:showBubbleSize val="0"/>
        </c:dLbls>
        <c:axId val="329475072"/>
        <c:axId val="329477696"/>
      </c:scatterChart>
      <c:valAx>
        <c:axId val="329475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Extraction Velocity</a:t>
                </a:r>
                <a:r>
                  <a:rPr lang="en-US" sz="1200" baseline="0"/>
                  <a:t> (m/sec)</a:t>
                </a:r>
                <a:endParaRPr lang="en-US" sz="1200"/>
              </a:p>
            </c:rich>
          </c:tx>
          <c:layout>
            <c:manualLayout>
              <c:xMode val="edge"/>
              <c:yMode val="edge"/>
              <c:x val="0.39349190726159233"/>
              <c:y val="0.906458151064450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9477696"/>
        <c:crosses val="autoZero"/>
        <c:crossBetween val="midCat"/>
      </c:valAx>
      <c:valAx>
        <c:axId val="329477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Opening Load (N)</a:t>
                </a:r>
              </a:p>
            </c:rich>
          </c:tx>
          <c:layout>
            <c:manualLayout>
              <c:xMode val="edge"/>
              <c:yMode val="edge"/>
              <c:x val="1.1111111111111112E-2"/>
              <c:y val="0.2614496598859732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94750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Shock</a:t>
            </a:r>
            <a:r>
              <a:rPr lang="en-US" baseline="0"/>
              <a:t> Factor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1"/>
            <c:trendlineLbl>
              <c:layout>
                <c:manualLayout>
                  <c:x val="-3.677318460192476E-2"/>
                  <c:y val="0.11015237678623506"/>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t>y = 0.172x</a:t>
                    </a:r>
                    <a:r>
                      <a:rPr lang="en-US" sz="1600" baseline="30000" dirty="0"/>
                      <a:t>2</a:t>
                    </a:r>
                    <a:r>
                      <a:rPr lang="en-US" sz="1600" baseline="0" dirty="0"/>
                      <a:t> - 2.0912x + 7.6972</a:t>
                    </a:r>
                    <a:endParaRPr lang="en-US" sz="1600" dirty="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Sheet1!$B$6:$E$6</c:f>
              <c:numCache>
                <c:formatCode>General</c:formatCode>
                <c:ptCount val="4"/>
                <c:pt idx="0">
                  <c:v>2.25</c:v>
                </c:pt>
                <c:pt idx="1">
                  <c:v>3.14</c:v>
                </c:pt>
                <c:pt idx="2">
                  <c:v>4.4000000000000004</c:v>
                </c:pt>
                <c:pt idx="3">
                  <c:v>5.19</c:v>
                </c:pt>
              </c:numCache>
            </c:numRef>
          </c:xVal>
          <c:yVal>
            <c:numRef>
              <c:f>Sheet1!$B$22:$E$22</c:f>
              <c:numCache>
                <c:formatCode>0.00</c:formatCode>
                <c:ptCount val="4"/>
                <c:pt idx="0">
                  <c:v>3.8703703703703698</c:v>
                </c:pt>
                <c:pt idx="1">
                  <c:v>2.8076923076923075</c:v>
                </c:pt>
                <c:pt idx="2">
                  <c:v>1.8455882352941175</c:v>
                </c:pt>
                <c:pt idx="3">
                  <c:v>1.467136150234742</c:v>
                </c:pt>
              </c:numCache>
            </c:numRef>
          </c:yVal>
          <c:smooth val="0"/>
          <c:extLst>
            <c:ext xmlns:c16="http://schemas.microsoft.com/office/drawing/2014/chart" uri="{C3380CC4-5D6E-409C-BE32-E72D297353CC}">
              <c16:uniqueId val="{00000001-9B80-44B7-AC96-8E8DDD072B51}"/>
            </c:ext>
          </c:extLst>
        </c:ser>
        <c:dLbls>
          <c:showLegendKey val="0"/>
          <c:showVal val="0"/>
          <c:showCatName val="0"/>
          <c:showSerName val="0"/>
          <c:showPercent val="0"/>
          <c:showBubbleSize val="0"/>
        </c:dLbls>
        <c:axId val="439750776"/>
        <c:axId val="439751760"/>
      </c:scatterChart>
      <c:valAx>
        <c:axId val="4397507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Extraction Velocity (m/sec)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751760"/>
        <c:crosses val="autoZero"/>
        <c:crossBetween val="midCat"/>
      </c:valAx>
      <c:valAx>
        <c:axId val="439751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Shock Factor</a:t>
                </a:r>
              </a:p>
            </c:rich>
          </c:tx>
          <c:layout>
            <c:manualLayout>
              <c:xMode val="edge"/>
              <c:yMode val="edge"/>
              <c:x val="8.3333333333333332E-3"/>
              <c:y val="0.389621974336541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7507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Cotton String</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chemeClr val="accent1"/>
              </a:solidFill>
              <a:round/>
            </a:ln>
            <a:effectLst/>
          </c:spPr>
          <c:marker>
            <c:symbol val="none"/>
          </c:marker>
          <c:xVal>
            <c:numRef>
              <c:f>Sheet1!$A$4:$A$304</c:f>
              <c:numCache>
                <c:formatCode>General</c:formatCode>
                <c:ptCount val="301"/>
                <c:pt idx="0">
                  <c:v>0.2</c:v>
                </c:pt>
                <c:pt idx="1">
                  <c:v>0.20200000000000001</c:v>
                </c:pt>
                <c:pt idx="2">
                  <c:v>0.20399999999999999</c:v>
                </c:pt>
                <c:pt idx="3">
                  <c:v>0.20599999999999999</c:v>
                </c:pt>
                <c:pt idx="4">
                  <c:v>0.20799999999999999</c:v>
                </c:pt>
                <c:pt idx="5">
                  <c:v>0.21</c:v>
                </c:pt>
                <c:pt idx="6">
                  <c:v>0.21199999999999999</c:v>
                </c:pt>
                <c:pt idx="7">
                  <c:v>0.214</c:v>
                </c:pt>
                <c:pt idx="8">
                  <c:v>0.216</c:v>
                </c:pt>
                <c:pt idx="9">
                  <c:v>0.218</c:v>
                </c:pt>
                <c:pt idx="10">
                  <c:v>0.22</c:v>
                </c:pt>
                <c:pt idx="11">
                  <c:v>0.222</c:v>
                </c:pt>
                <c:pt idx="12">
                  <c:v>0.224</c:v>
                </c:pt>
                <c:pt idx="13">
                  <c:v>0.22600000000000001</c:v>
                </c:pt>
                <c:pt idx="14">
                  <c:v>0.22800000000000001</c:v>
                </c:pt>
                <c:pt idx="15">
                  <c:v>0.23</c:v>
                </c:pt>
                <c:pt idx="16">
                  <c:v>0.23200000000000001</c:v>
                </c:pt>
                <c:pt idx="17">
                  <c:v>0.23400000000000001</c:v>
                </c:pt>
                <c:pt idx="18">
                  <c:v>0.23599999999999999</c:v>
                </c:pt>
                <c:pt idx="19">
                  <c:v>0.23799999999999999</c:v>
                </c:pt>
                <c:pt idx="20">
                  <c:v>0.24</c:v>
                </c:pt>
                <c:pt idx="21">
                  <c:v>0.24199999999999999</c:v>
                </c:pt>
                <c:pt idx="22">
                  <c:v>0.24399999999999999</c:v>
                </c:pt>
                <c:pt idx="23">
                  <c:v>0.246</c:v>
                </c:pt>
                <c:pt idx="24">
                  <c:v>0.248</c:v>
                </c:pt>
                <c:pt idx="25">
                  <c:v>0.25</c:v>
                </c:pt>
                <c:pt idx="26">
                  <c:v>0.252</c:v>
                </c:pt>
                <c:pt idx="27">
                  <c:v>0.254</c:v>
                </c:pt>
                <c:pt idx="28">
                  <c:v>0.25600000000000001</c:v>
                </c:pt>
                <c:pt idx="29">
                  <c:v>0.25800000000000001</c:v>
                </c:pt>
                <c:pt idx="30">
                  <c:v>0.26</c:v>
                </c:pt>
                <c:pt idx="31">
                  <c:v>0.26200000000000001</c:v>
                </c:pt>
                <c:pt idx="32">
                  <c:v>0.26400000000000001</c:v>
                </c:pt>
                <c:pt idx="33">
                  <c:v>0.26600000000000001</c:v>
                </c:pt>
                <c:pt idx="34">
                  <c:v>0.26800000000000002</c:v>
                </c:pt>
                <c:pt idx="35">
                  <c:v>0.27</c:v>
                </c:pt>
                <c:pt idx="36">
                  <c:v>0.27200000000000002</c:v>
                </c:pt>
                <c:pt idx="37">
                  <c:v>0.27400000000000002</c:v>
                </c:pt>
                <c:pt idx="38">
                  <c:v>0.27600000000000002</c:v>
                </c:pt>
                <c:pt idx="39">
                  <c:v>0.27800000000000002</c:v>
                </c:pt>
                <c:pt idx="40">
                  <c:v>0.28000000000000003</c:v>
                </c:pt>
                <c:pt idx="41">
                  <c:v>0.28199999999999997</c:v>
                </c:pt>
                <c:pt idx="42">
                  <c:v>0.28399999999999997</c:v>
                </c:pt>
                <c:pt idx="43">
                  <c:v>0.28599999999999998</c:v>
                </c:pt>
                <c:pt idx="44">
                  <c:v>0.28799999999999998</c:v>
                </c:pt>
                <c:pt idx="45">
                  <c:v>0.28999999999999998</c:v>
                </c:pt>
                <c:pt idx="46">
                  <c:v>0.29199999999999998</c:v>
                </c:pt>
                <c:pt idx="47">
                  <c:v>0.29399999999999998</c:v>
                </c:pt>
                <c:pt idx="48">
                  <c:v>0.29599999999999999</c:v>
                </c:pt>
                <c:pt idx="49">
                  <c:v>0.29799999999999999</c:v>
                </c:pt>
                <c:pt idx="50">
                  <c:v>0.3</c:v>
                </c:pt>
                <c:pt idx="51">
                  <c:v>0.30199999999999999</c:v>
                </c:pt>
                <c:pt idx="52">
                  <c:v>0.30399999999999999</c:v>
                </c:pt>
                <c:pt idx="53">
                  <c:v>0.30599999999999999</c:v>
                </c:pt>
                <c:pt idx="54">
                  <c:v>0.308</c:v>
                </c:pt>
                <c:pt idx="55">
                  <c:v>0.31</c:v>
                </c:pt>
                <c:pt idx="56">
                  <c:v>0.312</c:v>
                </c:pt>
                <c:pt idx="57">
                  <c:v>0.314</c:v>
                </c:pt>
                <c:pt idx="58">
                  <c:v>0.316</c:v>
                </c:pt>
                <c:pt idx="59">
                  <c:v>0.318</c:v>
                </c:pt>
                <c:pt idx="60">
                  <c:v>0.32</c:v>
                </c:pt>
                <c:pt idx="61">
                  <c:v>0.32200000000000001</c:v>
                </c:pt>
                <c:pt idx="62">
                  <c:v>0.32400000000000001</c:v>
                </c:pt>
                <c:pt idx="63">
                  <c:v>0.32600000000000001</c:v>
                </c:pt>
                <c:pt idx="64">
                  <c:v>0.32800000000000001</c:v>
                </c:pt>
                <c:pt idx="65">
                  <c:v>0.33</c:v>
                </c:pt>
                <c:pt idx="66">
                  <c:v>0.33200000000000002</c:v>
                </c:pt>
                <c:pt idx="67">
                  <c:v>0.33400000000000002</c:v>
                </c:pt>
                <c:pt idx="68">
                  <c:v>0.33600000000000002</c:v>
                </c:pt>
                <c:pt idx="69">
                  <c:v>0.33800000000000002</c:v>
                </c:pt>
                <c:pt idx="70">
                  <c:v>0.34</c:v>
                </c:pt>
                <c:pt idx="71">
                  <c:v>0.34200000000000003</c:v>
                </c:pt>
                <c:pt idx="72">
                  <c:v>0.34399999999999997</c:v>
                </c:pt>
                <c:pt idx="73">
                  <c:v>0.34599999999999997</c:v>
                </c:pt>
                <c:pt idx="74">
                  <c:v>0.34799999999999998</c:v>
                </c:pt>
                <c:pt idx="75">
                  <c:v>0.35</c:v>
                </c:pt>
                <c:pt idx="76">
                  <c:v>0.35199999999999998</c:v>
                </c:pt>
                <c:pt idx="77">
                  <c:v>0.35399999999999998</c:v>
                </c:pt>
                <c:pt idx="78">
                  <c:v>0.35599999999999998</c:v>
                </c:pt>
                <c:pt idx="79">
                  <c:v>0.35799999999999998</c:v>
                </c:pt>
                <c:pt idx="80">
                  <c:v>0.36</c:v>
                </c:pt>
                <c:pt idx="81">
                  <c:v>0.36199999999999999</c:v>
                </c:pt>
                <c:pt idx="82">
                  <c:v>0.36399999999999999</c:v>
                </c:pt>
                <c:pt idx="83">
                  <c:v>0.36599999999999999</c:v>
                </c:pt>
                <c:pt idx="84">
                  <c:v>0.36799999999999999</c:v>
                </c:pt>
                <c:pt idx="85">
                  <c:v>0.37</c:v>
                </c:pt>
                <c:pt idx="86">
                  <c:v>0.372</c:v>
                </c:pt>
                <c:pt idx="87">
                  <c:v>0.374</c:v>
                </c:pt>
                <c:pt idx="88">
                  <c:v>0.376</c:v>
                </c:pt>
                <c:pt idx="89">
                  <c:v>0.378</c:v>
                </c:pt>
                <c:pt idx="90">
                  <c:v>0.38</c:v>
                </c:pt>
                <c:pt idx="91">
                  <c:v>0.38200000000000001</c:v>
                </c:pt>
                <c:pt idx="92">
                  <c:v>0.38400000000000001</c:v>
                </c:pt>
                <c:pt idx="93">
                  <c:v>0.38600000000000001</c:v>
                </c:pt>
                <c:pt idx="94">
                  <c:v>0.38800000000000001</c:v>
                </c:pt>
                <c:pt idx="95">
                  <c:v>0.39</c:v>
                </c:pt>
                <c:pt idx="96">
                  <c:v>0.39200000000000002</c:v>
                </c:pt>
                <c:pt idx="97">
                  <c:v>0.39400000000000002</c:v>
                </c:pt>
                <c:pt idx="98">
                  <c:v>0.39600000000000002</c:v>
                </c:pt>
                <c:pt idx="99">
                  <c:v>0.39800000000000002</c:v>
                </c:pt>
                <c:pt idx="100">
                  <c:v>0.4</c:v>
                </c:pt>
                <c:pt idx="101">
                  <c:v>0.40200000000000002</c:v>
                </c:pt>
                <c:pt idx="102">
                  <c:v>0.40400000000000003</c:v>
                </c:pt>
                <c:pt idx="103">
                  <c:v>0.40600000000000003</c:v>
                </c:pt>
                <c:pt idx="104">
                  <c:v>0.40799999999999997</c:v>
                </c:pt>
                <c:pt idx="105">
                  <c:v>0.41</c:v>
                </c:pt>
                <c:pt idx="106">
                  <c:v>0.41199999999999998</c:v>
                </c:pt>
                <c:pt idx="107">
                  <c:v>0.41399999999999998</c:v>
                </c:pt>
                <c:pt idx="108">
                  <c:v>0.41599999999999998</c:v>
                </c:pt>
                <c:pt idx="109">
                  <c:v>0.41799999999999998</c:v>
                </c:pt>
                <c:pt idx="110">
                  <c:v>0.42</c:v>
                </c:pt>
                <c:pt idx="111">
                  <c:v>0.42199999999999999</c:v>
                </c:pt>
                <c:pt idx="112">
                  <c:v>0.42399999999999999</c:v>
                </c:pt>
                <c:pt idx="113">
                  <c:v>0.42599999999999999</c:v>
                </c:pt>
                <c:pt idx="114">
                  <c:v>0.42799999999999999</c:v>
                </c:pt>
                <c:pt idx="115">
                  <c:v>0.43</c:v>
                </c:pt>
                <c:pt idx="116">
                  <c:v>0.432</c:v>
                </c:pt>
                <c:pt idx="117">
                  <c:v>0.434</c:v>
                </c:pt>
                <c:pt idx="118">
                  <c:v>0.436</c:v>
                </c:pt>
                <c:pt idx="119">
                  <c:v>0.438</c:v>
                </c:pt>
                <c:pt idx="120">
                  <c:v>0.44</c:v>
                </c:pt>
                <c:pt idx="121">
                  <c:v>0.442</c:v>
                </c:pt>
                <c:pt idx="122">
                  <c:v>0.44400000000000001</c:v>
                </c:pt>
                <c:pt idx="123">
                  <c:v>0.44600000000000001</c:v>
                </c:pt>
                <c:pt idx="124">
                  <c:v>0.44800000000000001</c:v>
                </c:pt>
                <c:pt idx="125">
                  <c:v>0.45</c:v>
                </c:pt>
                <c:pt idx="126">
                  <c:v>0.45200000000000001</c:v>
                </c:pt>
                <c:pt idx="127">
                  <c:v>0.45400000000000001</c:v>
                </c:pt>
                <c:pt idx="128">
                  <c:v>0.45600000000000002</c:v>
                </c:pt>
                <c:pt idx="129">
                  <c:v>0.45800000000000002</c:v>
                </c:pt>
                <c:pt idx="130">
                  <c:v>0.46</c:v>
                </c:pt>
                <c:pt idx="131">
                  <c:v>0.46200000000000002</c:v>
                </c:pt>
                <c:pt idx="132">
                  <c:v>0.46400000000000002</c:v>
                </c:pt>
                <c:pt idx="133">
                  <c:v>0.46600000000000003</c:v>
                </c:pt>
                <c:pt idx="134">
                  <c:v>0.46800000000000003</c:v>
                </c:pt>
                <c:pt idx="135">
                  <c:v>0.47</c:v>
                </c:pt>
                <c:pt idx="136">
                  <c:v>0.47199999999999998</c:v>
                </c:pt>
                <c:pt idx="137">
                  <c:v>0.47399999999999998</c:v>
                </c:pt>
                <c:pt idx="138">
                  <c:v>0.47599999999999998</c:v>
                </c:pt>
                <c:pt idx="139">
                  <c:v>0.47799999999999998</c:v>
                </c:pt>
                <c:pt idx="140">
                  <c:v>0.48</c:v>
                </c:pt>
                <c:pt idx="141">
                  <c:v>0.48199999999999998</c:v>
                </c:pt>
                <c:pt idx="142">
                  <c:v>0.48399999999999999</c:v>
                </c:pt>
                <c:pt idx="143">
                  <c:v>0.48599999999999999</c:v>
                </c:pt>
                <c:pt idx="144">
                  <c:v>0.48799999999999999</c:v>
                </c:pt>
                <c:pt idx="145">
                  <c:v>0.49</c:v>
                </c:pt>
                <c:pt idx="146">
                  <c:v>0.49199999999999999</c:v>
                </c:pt>
                <c:pt idx="147">
                  <c:v>0.49399999999999999</c:v>
                </c:pt>
                <c:pt idx="148">
                  <c:v>0.496</c:v>
                </c:pt>
                <c:pt idx="149">
                  <c:v>0.498</c:v>
                </c:pt>
                <c:pt idx="150">
                  <c:v>0.5</c:v>
                </c:pt>
                <c:pt idx="151">
                  <c:v>0.502</c:v>
                </c:pt>
                <c:pt idx="152">
                  <c:v>0.504</c:v>
                </c:pt>
                <c:pt idx="153">
                  <c:v>0.50600000000000001</c:v>
                </c:pt>
                <c:pt idx="154">
                  <c:v>0.50800000000000001</c:v>
                </c:pt>
                <c:pt idx="155">
                  <c:v>0.51</c:v>
                </c:pt>
                <c:pt idx="156">
                  <c:v>0.51200000000000001</c:v>
                </c:pt>
                <c:pt idx="157">
                  <c:v>0.51400000000000001</c:v>
                </c:pt>
                <c:pt idx="158">
                  <c:v>0.51600000000000001</c:v>
                </c:pt>
                <c:pt idx="159">
                  <c:v>0.51800000000000002</c:v>
                </c:pt>
                <c:pt idx="160">
                  <c:v>0.52</c:v>
                </c:pt>
                <c:pt idx="161">
                  <c:v>0.52200000000000002</c:v>
                </c:pt>
                <c:pt idx="162">
                  <c:v>0.52400000000000002</c:v>
                </c:pt>
                <c:pt idx="163">
                  <c:v>0.52600000000000002</c:v>
                </c:pt>
                <c:pt idx="164">
                  <c:v>0.52800000000000002</c:v>
                </c:pt>
                <c:pt idx="165">
                  <c:v>0.53</c:v>
                </c:pt>
                <c:pt idx="166">
                  <c:v>0.53200000000000003</c:v>
                </c:pt>
                <c:pt idx="167">
                  <c:v>0.53400000000000003</c:v>
                </c:pt>
                <c:pt idx="168">
                  <c:v>0.53600000000000003</c:v>
                </c:pt>
                <c:pt idx="169">
                  <c:v>0.53800000000000003</c:v>
                </c:pt>
                <c:pt idx="170">
                  <c:v>0.54</c:v>
                </c:pt>
                <c:pt idx="171">
                  <c:v>0.54200000000000004</c:v>
                </c:pt>
                <c:pt idx="172">
                  <c:v>0.54400000000000004</c:v>
                </c:pt>
                <c:pt idx="173">
                  <c:v>0.54600000000000004</c:v>
                </c:pt>
                <c:pt idx="174">
                  <c:v>0.54800000000000004</c:v>
                </c:pt>
                <c:pt idx="175">
                  <c:v>0.55000000000000004</c:v>
                </c:pt>
                <c:pt idx="176">
                  <c:v>0.55200000000000005</c:v>
                </c:pt>
                <c:pt idx="177">
                  <c:v>0.55400000000000005</c:v>
                </c:pt>
                <c:pt idx="178">
                  <c:v>0.55600000000000005</c:v>
                </c:pt>
                <c:pt idx="179">
                  <c:v>0.55800000000000005</c:v>
                </c:pt>
                <c:pt idx="180">
                  <c:v>0.56000000000000005</c:v>
                </c:pt>
                <c:pt idx="181">
                  <c:v>0.56200000000000006</c:v>
                </c:pt>
                <c:pt idx="182">
                  <c:v>0.56399999999999995</c:v>
                </c:pt>
                <c:pt idx="183">
                  <c:v>0.56599999999999995</c:v>
                </c:pt>
                <c:pt idx="184">
                  <c:v>0.56799999999999995</c:v>
                </c:pt>
                <c:pt idx="185">
                  <c:v>0.56999999999999995</c:v>
                </c:pt>
                <c:pt idx="186">
                  <c:v>0.57199999999999995</c:v>
                </c:pt>
                <c:pt idx="187">
                  <c:v>0.57399999999999995</c:v>
                </c:pt>
                <c:pt idx="188">
                  <c:v>0.57599999999999996</c:v>
                </c:pt>
                <c:pt idx="189">
                  <c:v>0.57799999999999996</c:v>
                </c:pt>
                <c:pt idx="190">
                  <c:v>0.57999999999999996</c:v>
                </c:pt>
                <c:pt idx="191">
                  <c:v>0.58199999999999996</c:v>
                </c:pt>
                <c:pt idx="192">
                  <c:v>0.58399999999999996</c:v>
                </c:pt>
                <c:pt idx="193">
                  <c:v>0.58599999999999997</c:v>
                </c:pt>
                <c:pt idx="194">
                  <c:v>0.58799999999999997</c:v>
                </c:pt>
                <c:pt idx="195">
                  <c:v>0.59</c:v>
                </c:pt>
                <c:pt idx="196">
                  <c:v>0.59199999999999997</c:v>
                </c:pt>
                <c:pt idx="197">
                  <c:v>0.59399999999999997</c:v>
                </c:pt>
                <c:pt idx="198">
                  <c:v>0.59599999999999997</c:v>
                </c:pt>
                <c:pt idx="199">
                  <c:v>0.59799999999999998</c:v>
                </c:pt>
                <c:pt idx="200">
                  <c:v>0.6</c:v>
                </c:pt>
                <c:pt idx="201">
                  <c:v>0.60199999999999998</c:v>
                </c:pt>
                <c:pt idx="202">
                  <c:v>0.60399999999999998</c:v>
                </c:pt>
                <c:pt idx="203">
                  <c:v>0.60599999999999998</c:v>
                </c:pt>
                <c:pt idx="204">
                  <c:v>0.60799999999999998</c:v>
                </c:pt>
                <c:pt idx="205">
                  <c:v>0.61</c:v>
                </c:pt>
                <c:pt idx="206">
                  <c:v>0.61199999999999999</c:v>
                </c:pt>
                <c:pt idx="207">
                  <c:v>0.61399999999999999</c:v>
                </c:pt>
                <c:pt idx="208">
                  <c:v>0.61599999999999999</c:v>
                </c:pt>
                <c:pt idx="209">
                  <c:v>0.61799999999999999</c:v>
                </c:pt>
                <c:pt idx="210">
                  <c:v>0.62</c:v>
                </c:pt>
                <c:pt idx="211">
                  <c:v>0.622</c:v>
                </c:pt>
                <c:pt idx="212">
                  <c:v>0.624</c:v>
                </c:pt>
                <c:pt idx="213">
                  <c:v>0.626</c:v>
                </c:pt>
                <c:pt idx="214">
                  <c:v>0.628</c:v>
                </c:pt>
                <c:pt idx="215">
                  <c:v>0.63</c:v>
                </c:pt>
                <c:pt idx="216">
                  <c:v>0.63200000000000001</c:v>
                </c:pt>
                <c:pt idx="217">
                  <c:v>0.63400000000000001</c:v>
                </c:pt>
                <c:pt idx="218">
                  <c:v>0.63600000000000001</c:v>
                </c:pt>
                <c:pt idx="219">
                  <c:v>0.63800000000000001</c:v>
                </c:pt>
                <c:pt idx="220">
                  <c:v>0.64</c:v>
                </c:pt>
                <c:pt idx="221">
                  <c:v>0.64200000000000002</c:v>
                </c:pt>
                <c:pt idx="222">
                  <c:v>0.64400000000000002</c:v>
                </c:pt>
                <c:pt idx="223">
                  <c:v>0.64600000000000002</c:v>
                </c:pt>
                <c:pt idx="224">
                  <c:v>0.64800000000000002</c:v>
                </c:pt>
                <c:pt idx="225">
                  <c:v>0.65</c:v>
                </c:pt>
                <c:pt idx="226">
                  <c:v>0.65200000000000002</c:v>
                </c:pt>
                <c:pt idx="227">
                  <c:v>0.65400000000000003</c:v>
                </c:pt>
                <c:pt idx="228">
                  <c:v>0.65600000000000003</c:v>
                </c:pt>
                <c:pt idx="229">
                  <c:v>0.65800000000000003</c:v>
                </c:pt>
                <c:pt idx="230">
                  <c:v>0.66</c:v>
                </c:pt>
                <c:pt idx="231">
                  <c:v>0.66200000000000003</c:v>
                </c:pt>
                <c:pt idx="232">
                  <c:v>0.66400000000000003</c:v>
                </c:pt>
                <c:pt idx="233">
                  <c:v>0.66600000000000004</c:v>
                </c:pt>
                <c:pt idx="234">
                  <c:v>0.66800000000000004</c:v>
                </c:pt>
                <c:pt idx="235">
                  <c:v>0.67</c:v>
                </c:pt>
                <c:pt idx="236">
                  <c:v>0.67200000000000004</c:v>
                </c:pt>
                <c:pt idx="237">
                  <c:v>0.67400000000000004</c:v>
                </c:pt>
                <c:pt idx="238">
                  <c:v>0.67600000000000005</c:v>
                </c:pt>
                <c:pt idx="239">
                  <c:v>0.67800000000000005</c:v>
                </c:pt>
                <c:pt idx="240">
                  <c:v>0.68</c:v>
                </c:pt>
                <c:pt idx="241">
                  <c:v>0.68200000000000005</c:v>
                </c:pt>
                <c:pt idx="242">
                  <c:v>0.68400000000000005</c:v>
                </c:pt>
                <c:pt idx="243">
                  <c:v>0.68600000000000005</c:v>
                </c:pt>
                <c:pt idx="244">
                  <c:v>0.68799999999999994</c:v>
                </c:pt>
                <c:pt idx="245">
                  <c:v>0.69</c:v>
                </c:pt>
                <c:pt idx="246">
                  <c:v>0.69199999999999995</c:v>
                </c:pt>
                <c:pt idx="247">
                  <c:v>0.69399999999999995</c:v>
                </c:pt>
                <c:pt idx="248">
                  <c:v>0.69599999999999995</c:v>
                </c:pt>
                <c:pt idx="249">
                  <c:v>0.69799999999999995</c:v>
                </c:pt>
                <c:pt idx="250">
                  <c:v>0.7</c:v>
                </c:pt>
                <c:pt idx="251">
                  <c:v>0.70199999999999996</c:v>
                </c:pt>
                <c:pt idx="252">
                  <c:v>0.70399999999999996</c:v>
                </c:pt>
                <c:pt idx="253">
                  <c:v>0.70599999999999996</c:v>
                </c:pt>
                <c:pt idx="254">
                  <c:v>0.70799999999999996</c:v>
                </c:pt>
                <c:pt idx="255">
                  <c:v>0.71</c:v>
                </c:pt>
                <c:pt idx="256">
                  <c:v>0.71199999999999997</c:v>
                </c:pt>
                <c:pt idx="257">
                  <c:v>0.71399999999999997</c:v>
                </c:pt>
                <c:pt idx="258">
                  <c:v>0.71599999999999997</c:v>
                </c:pt>
                <c:pt idx="259">
                  <c:v>0.71799999999999997</c:v>
                </c:pt>
                <c:pt idx="260">
                  <c:v>0.72</c:v>
                </c:pt>
                <c:pt idx="261">
                  <c:v>0.72199999999999998</c:v>
                </c:pt>
                <c:pt idx="262">
                  <c:v>0.72399999999999998</c:v>
                </c:pt>
                <c:pt idx="263">
                  <c:v>0.72599999999999998</c:v>
                </c:pt>
                <c:pt idx="264">
                  <c:v>0.72799999999999998</c:v>
                </c:pt>
                <c:pt idx="265">
                  <c:v>0.73</c:v>
                </c:pt>
                <c:pt idx="266">
                  <c:v>0.73199999999999998</c:v>
                </c:pt>
                <c:pt idx="267">
                  <c:v>0.73399999999999999</c:v>
                </c:pt>
                <c:pt idx="268">
                  <c:v>0.73599999999999999</c:v>
                </c:pt>
                <c:pt idx="269">
                  <c:v>0.73799999999999999</c:v>
                </c:pt>
                <c:pt idx="270">
                  <c:v>0.74</c:v>
                </c:pt>
                <c:pt idx="271">
                  <c:v>0.74199999999999999</c:v>
                </c:pt>
                <c:pt idx="272">
                  <c:v>0.74399999999999999</c:v>
                </c:pt>
                <c:pt idx="273">
                  <c:v>0.746</c:v>
                </c:pt>
                <c:pt idx="274">
                  <c:v>0.748</c:v>
                </c:pt>
                <c:pt idx="275">
                  <c:v>0.75</c:v>
                </c:pt>
                <c:pt idx="276">
                  <c:v>0.752</c:v>
                </c:pt>
                <c:pt idx="277">
                  <c:v>0.754</c:v>
                </c:pt>
                <c:pt idx="278">
                  <c:v>0.75600000000000001</c:v>
                </c:pt>
                <c:pt idx="279">
                  <c:v>0.75800000000000001</c:v>
                </c:pt>
                <c:pt idx="280">
                  <c:v>0.76</c:v>
                </c:pt>
                <c:pt idx="281">
                  <c:v>0.76200000000000001</c:v>
                </c:pt>
                <c:pt idx="282">
                  <c:v>0.76400000000000001</c:v>
                </c:pt>
                <c:pt idx="283">
                  <c:v>0.76600000000000001</c:v>
                </c:pt>
                <c:pt idx="284">
                  <c:v>0.76800000000000002</c:v>
                </c:pt>
                <c:pt idx="285">
                  <c:v>0.77</c:v>
                </c:pt>
                <c:pt idx="286">
                  <c:v>0.77200000000000002</c:v>
                </c:pt>
                <c:pt idx="287">
                  <c:v>0.77400000000000002</c:v>
                </c:pt>
                <c:pt idx="288">
                  <c:v>0.77600000000000002</c:v>
                </c:pt>
                <c:pt idx="289">
                  <c:v>0.77800000000000002</c:v>
                </c:pt>
                <c:pt idx="290">
                  <c:v>0.78</c:v>
                </c:pt>
                <c:pt idx="291">
                  <c:v>0.78200000000000003</c:v>
                </c:pt>
                <c:pt idx="292">
                  <c:v>0.78400000000000003</c:v>
                </c:pt>
                <c:pt idx="293">
                  <c:v>0.78600000000000003</c:v>
                </c:pt>
                <c:pt idx="294">
                  <c:v>0.78800000000000003</c:v>
                </c:pt>
                <c:pt idx="295">
                  <c:v>0.79</c:v>
                </c:pt>
                <c:pt idx="296">
                  <c:v>0.79200000000000004</c:v>
                </c:pt>
                <c:pt idx="297">
                  <c:v>0.79400000000000004</c:v>
                </c:pt>
                <c:pt idx="298">
                  <c:v>0.79600000000000004</c:v>
                </c:pt>
                <c:pt idx="299">
                  <c:v>0.79800000000000004</c:v>
                </c:pt>
                <c:pt idx="300">
                  <c:v>0.8</c:v>
                </c:pt>
              </c:numCache>
            </c:numRef>
          </c:xVal>
          <c:yVal>
            <c:numRef>
              <c:f>Sheet1!$C$40:$C$140</c:f>
              <c:numCache>
                <c:formatCode>General</c:formatCode>
                <c:ptCount val="101"/>
                <c:pt idx="0">
                  <c:v>-2.3704528808599998E-2</c:v>
                </c:pt>
                <c:pt idx="1">
                  <c:v>1.07803344727E-2</c:v>
                </c:pt>
                <c:pt idx="2">
                  <c:v>4.5257568359400001E-2</c:v>
                </c:pt>
                <c:pt idx="3">
                  <c:v>2.3704528808599998E-2</c:v>
                </c:pt>
                <c:pt idx="4">
                  <c:v>5.81893920898E-2</c:v>
                </c:pt>
                <c:pt idx="5">
                  <c:v>3.8795471191399998E-2</c:v>
                </c:pt>
                <c:pt idx="6">
                  <c:v>-2.3704528808599998E-2</c:v>
                </c:pt>
                <c:pt idx="7">
                  <c:v>5.1727294921900001E-2</c:v>
                </c:pt>
                <c:pt idx="8">
                  <c:v>8.6212158203100003E-3</c:v>
                </c:pt>
                <c:pt idx="9">
                  <c:v>-1.5083312988300001E-2</c:v>
                </c:pt>
                <c:pt idx="10">
                  <c:v>3.6636352539099998E-2</c:v>
                </c:pt>
                <c:pt idx="11">
                  <c:v>-3.6636352539099998E-2</c:v>
                </c:pt>
                <c:pt idx="12">
                  <c:v>9.2674255371099995E-2</c:v>
                </c:pt>
                <c:pt idx="13">
                  <c:v>4.3106079101599996E-3</c:v>
                </c:pt>
                <c:pt idx="14">
                  <c:v>-3.8795471191399998E-2</c:v>
                </c:pt>
                <c:pt idx="15">
                  <c:v>3.6636352539099998E-2</c:v>
                </c:pt>
                <c:pt idx="16">
                  <c:v>2.3704528808599998E-2</c:v>
                </c:pt>
                <c:pt idx="17">
                  <c:v>2.5863647460899999E-2</c:v>
                </c:pt>
                <c:pt idx="18">
                  <c:v>3.0174255371099998E-2</c:v>
                </c:pt>
                <c:pt idx="19">
                  <c:v>-2.5863647460899999E-2</c:v>
                </c:pt>
                <c:pt idx="20">
                  <c:v>-1.0772705078099999E-2</c:v>
                </c:pt>
                <c:pt idx="21">
                  <c:v>3.6636352539099998E-2</c:v>
                </c:pt>
                <c:pt idx="22">
                  <c:v>1.9401550292999999E-2</c:v>
                </c:pt>
                <c:pt idx="23">
                  <c:v>3.8795471191399998E-2</c:v>
                </c:pt>
                <c:pt idx="24">
                  <c:v>2.5863647460899999E-2</c:v>
                </c:pt>
                <c:pt idx="25">
                  <c:v>3.4484863281300002E-2</c:v>
                </c:pt>
                <c:pt idx="26">
                  <c:v>2.15911865234E-3</c:v>
                </c:pt>
                <c:pt idx="27">
                  <c:v>4.3106079101599996E-3</c:v>
                </c:pt>
                <c:pt idx="28">
                  <c:v>2.1553039550799999E-2</c:v>
                </c:pt>
                <c:pt idx="29">
                  <c:v>-1.7242431640599999E-2</c:v>
                </c:pt>
                <c:pt idx="30">
                  <c:v>-3.6636352539099998E-2</c:v>
                </c:pt>
                <c:pt idx="31">
                  <c:v>5.6037902831999997E-2</c:v>
                </c:pt>
                <c:pt idx="32">
                  <c:v>-3.4484863281300002E-2</c:v>
                </c:pt>
                <c:pt idx="33">
                  <c:v>2.3704528808599998E-2</c:v>
                </c:pt>
                <c:pt idx="34">
                  <c:v>2.5863647460899999E-2</c:v>
                </c:pt>
                <c:pt idx="35">
                  <c:v>0.109916687012</c:v>
                </c:pt>
                <c:pt idx="36">
                  <c:v>3.6636352539099998E-2</c:v>
                </c:pt>
                <c:pt idx="37">
                  <c:v>0.114227294922</c:v>
                </c:pt>
                <c:pt idx="38">
                  <c:v>0.12500762939499999</c:v>
                </c:pt>
                <c:pt idx="39">
                  <c:v>0.15518188476600001</c:v>
                </c:pt>
                <c:pt idx="40">
                  <c:v>0.21553039550799999</c:v>
                </c:pt>
                <c:pt idx="41">
                  <c:v>0.23277282714799999</c:v>
                </c:pt>
                <c:pt idx="42">
                  <c:v>0.31682586669899998</c:v>
                </c:pt>
                <c:pt idx="43">
                  <c:v>0.34915161132799999</c:v>
                </c:pt>
                <c:pt idx="44">
                  <c:v>0.47415924072299998</c:v>
                </c:pt>
                <c:pt idx="45">
                  <c:v>0.64011383056600002</c:v>
                </c:pt>
                <c:pt idx="46">
                  <c:v>0.83840179443399998</c:v>
                </c:pt>
                <c:pt idx="47">
                  <c:v>1.12074279785</c:v>
                </c:pt>
                <c:pt idx="48">
                  <c:v>1.5561065673800001</c:v>
                </c:pt>
                <c:pt idx="49">
                  <c:v>2.23071289063</c:v>
                </c:pt>
                <c:pt idx="50">
                  <c:v>2.9678115844700002</c:v>
                </c:pt>
                <c:pt idx="51">
                  <c:v>3.7243194580100001</c:v>
                </c:pt>
                <c:pt idx="52">
                  <c:v>4.5023727417000003</c:v>
                </c:pt>
                <c:pt idx="53">
                  <c:v>5.09938049316</c:v>
                </c:pt>
                <c:pt idx="54">
                  <c:v>5.5347518920900001</c:v>
                </c:pt>
                <c:pt idx="55">
                  <c:v>5.5627670288099997</c:v>
                </c:pt>
                <c:pt idx="56">
                  <c:v>5.2330093383799996</c:v>
                </c:pt>
                <c:pt idx="57">
                  <c:v>4.7459182739300001</c:v>
                </c:pt>
                <c:pt idx="58">
                  <c:v>4.0088119506800002</c:v>
                </c:pt>
                <c:pt idx="59">
                  <c:v>3.5497360229499999</c:v>
                </c:pt>
                <c:pt idx="60">
                  <c:v>3.0454025268599998</c:v>
                </c:pt>
                <c:pt idx="61">
                  <c:v>2.5389175415</c:v>
                </c:pt>
                <c:pt idx="62">
                  <c:v>2.0863037109399998</c:v>
                </c:pt>
                <c:pt idx="63">
                  <c:v>1.6768035888699999</c:v>
                </c:pt>
                <c:pt idx="64">
                  <c:v>1.3492050170900001</c:v>
                </c:pt>
                <c:pt idx="65">
                  <c:v>1.0733261108400001</c:v>
                </c:pt>
                <c:pt idx="66">
                  <c:v>0.85995483398399997</c:v>
                </c:pt>
                <c:pt idx="67">
                  <c:v>0.67890930175800002</c:v>
                </c:pt>
                <c:pt idx="68">
                  <c:v>0.54097747802700002</c:v>
                </c:pt>
                <c:pt idx="69">
                  <c:v>0.46122741699199998</c:v>
                </c:pt>
                <c:pt idx="70">
                  <c:v>0.39225769042999997</c:v>
                </c:pt>
                <c:pt idx="71">
                  <c:v>0.33406829834000001</c:v>
                </c:pt>
                <c:pt idx="72">
                  <c:v>0.23061370849599999</c:v>
                </c:pt>
                <c:pt idx="73">
                  <c:v>0.209060668945</c:v>
                </c:pt>
                <c:pt idx="74">
                  <c:v>0.20475006103500001</c:v>
                </c:pt>
                <c:pt idx="75">
                  <c:v>0.19612884521499999</c:v>
                </c:pt>
                <c:pt idx="76">
                  <c:v>0.105606079102</c:v>
                </c:pt>
                <c:pt idx="77">
                  <c:v>0.129318237305</c:v>
                </c:pt>
                <c:pt idx="78">
                  <c:v>0.135780334473</c:v>
                </c:pt>
                <c:pt idx="79">
                  <c:v>6.6810607910200007E-2</c:v>
                </c:pt>
                <c:pt idx="80">
                  <c:v>0.10345458984399999</c:v>
                </c:pt>
                <c:pt idx="81">
                  <c:v>3.4484863281300002E-2</c:v>
                </c:pt>
                <c:pt idx="82">
                  <c:v>6.89697265625E-2</c:v>
                </c:pt>
                <c:pt idx="83">
                  <c:v>4.5257568359400001E-2</c:v>
                </c:pt>
                <c:pt idx="84">
                  <c:v>0.114227294922</c:v>
                </c:pt>
                <c:pt idx="85">
                  <c:v>0.135780334473</c:v>
                </c:pt>
                <c:pt idx="86">
                  <c:v>4.7416687011700001E-2</c:v>
                </c:pt>
                <c:pt idx="87">
                  <c:v>8.4053039550799999E-2</c:v>
                </c:pt>
                <c:pt idx="88">
                  <c:v>1.2931823730499999E-2</c:v>
                </c:pt>
                <c:pt idx="89">
                  <c:v>4.5257568359400001E-2</c:v>
                </c:pt>
                <c:pt idx="90">
                  <c:v>1.7242431640599999E-2</c:v>
                </c:pt>
                <c:pt idx="91">
                  <c:v>0.144401550293</c:v>
                </c:pt>
                <c:pt idx="92">
                  <c:v>0.114227294922</c:v>
                </c:pt>
                <c:pt idx="93">
                  <c:v>8.4053039550799999E-2</c:v>
                </c:pt>
                <c:pt idx="94">
                  <c:v>0.146560668945</c:v>
                </c:pt>
                <c:pt idx="95">
                  <c:v>9.9143981933599995E-2</c:v>
                </c:pt>
                <c:pt idx="96">
                  <c:v>0.146560668945</c:v>
                </c:pt>
                <c:pt idx="97">
                  <c:v>2.8015136718800002E-2</c:v>
                </c:pt>
                <c:pt idx="98">
                  <c:v>0.118537902832</c:v>
                </c:pt>
                <c:pt idx="99">
                  <c:v>7.7590942382799996E-2</c:v>
                </c:pt>
                <c:pt idx="100">
                  <c:v>3.2325744628899998E-2</c:v>
                </c:pt>
              </c:numCache>
            </c:numRef>
          </c:yVal>
          <c:smooth val="0"/>
          <c:extLst>
            <c:ext xmlns:c16="http://schemas.microsoft.com/office/drawing/2014/chart" uri="{C3380CC4-5D6E-409C-BE32-E72D297353CC}">
              <c16:uniqueId val="{00000000-3112-40AA-BF54-CD7496C3F092}"/>
            </c:ext>
          </c:extLst>
        </c:ser>
        <c:dLbls>
          <c:showLegendKey val="0"/>
          <c:showVal val="0"/>
          <c:showCatName val="0"/>
          <c:showSerName val="0"/>
          <c:showPercent val="0"/>
          <c:showBubbleSize val="0"/>
        </c:dLbls>
        <c:axId val="441588608"/>
        <c:axId val="441597792"/>
      </c:scatterChart>
      <c:valAx>
        <c:axId val="441588608"/>
        <c:scaling>
          <c:orientation val="minMax"/>
          <c:max val="1"/>
          <c:min val="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Time</a:t>
                </a:r>
                <a:r>
                  <a:rPr lang="en-US" sz="1100" b="1" baseline="0"/>
                  <a:t> (sec)</a:t>
                </a:r>
                <a:endParaRPr lang="en-US" sz="1100" b="1"/>
              </a:p>
            </c:rich>
          </c:tx>
          <c:layout>
            <c:manualLayout>
              <c:xMode val="edge"/>
              <c:yMode val="edge"/>
              <c:x val="0.46341631043566894"/>
              <c:y val="0.8913766835863510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41597792"/>
        <c:crosses val="autoZero"/>
        <c:crossBetween val="midCat"/>
      </c:valAx>
      <c:valAx>
        <c:axId val="441597792"/>
        <c:scaling>
          <c:orientation val="minMax"/>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Force (N)</a:t>
                </a:r>
              </a:p>
            </c:rich>
          </c:tx>
          <c:layout>
            <c:manualLayout>
              <c:xMode val="edge"/>
              <c:yMode val="edge"/>
              <c:x val="1.604492376513466E-2"/>
              <c:y val="0.38348462151689061"/>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415886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Elastic Band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9355954233308"/>
          <c:y val="0.20494604841061534"/>
          <c:w val="0.78156668194514001"/>
          <c:h val="0.56557436067617983"/>
        </c:manualLayout>
      </c:layout>
      <c:scatterChart>
        <c:scatterStyle val="lineMarker"/>
        <c:varyColors val="0"/>
        <c:ser>
          <c:idx val="0"/>
          <c:order val="0"/>
          <c:spPr>
            <a:ln w="38100" cap="rnd">
              <a:solidFill>
                <a:schemeClr val="accent1"/>
              </a:solidFill>
              <a:round/>
            </a:ln>
            <a:effectLst/>
          </c:spPr>
          <c:marker>
            <c:symbol val="none"/>
          </c:marker>
          <c:xVal>
            <c:numRef>
              <c:f>Sheet1!$A$4:$A$304</c:f>
              <c:numCache>
                <c:formatCode>General</c:formatCode>
                <c:ptCount val="301"/>
                <c:pt idx="0">
                  <c:v>0.2</c:v>
                </c:pt>
                <c:pt idx="1">
                  <c:v>0.20200000000000001</c:v>
                </c:pt>
                <c:pt idx="2">
                  <c:v>0.20399999999999999</c:v>
                </c:pt>
                <c:pt idx="3">
                  <c:v>0.20599999999999999</c:v>
                </c:pt>
                <c:pt idx="4">
                  <c:v>0.20799999999999999</c:v>
                </c:pt>
                <c:pt idx="5">
                  <c:v>0.21</c:v>
                </c:pt>
                <c:pt idx="6">
                  <c:v>0.21199999999999999</c:v>
                </c:pt>
                <c:pt idx="7">
                  <c:v>0.214</c:v>
                </c:pt>
                <c:pt idx="8">
                  <c:v>0.216</c:v>
                </c:pt>
                <c:pt idx="9">
                  <c:v>0.218</c:v>
                </c:pt>
                <c:pt idx="10">
                  <c:v>0.22</c:v>
                </c:pt>
                <c:pt idx="11">
                  <c:v>0.222</c:v>
                </c:pt>
                <c:pt idx="12">
                  <c:v>0.224</c:v>
                </c:pt>
                <c:pt idx="13">
                  <c:v>0.22600000000000001</c:v>
                </c:pt>
                <c:pt idx="14">
                  <c:v>0.22800000000000001</c:v>
                </c:pt>
                <c:pt idx="15">
                  <c:v>0.23</c:v>
                </c:pt>
                <c:pt idx="16">
                  <c:v>0.23200000000000001</c:v>
                </c:pt>
                <c:pt idx="17">
                  <c:v>0.23400000000000001</c:v>
                </c:pt>
                <c:pt idx="18">
                  <c:v>0.23599999999999999</c:v>
                </c:pt>
                <c:pt idx="19">
                  <c:v>0.23799999999999999</c:v>
                </c:pt>
                <c:pt idx="20">
                  <c:v>0.24</c:v>
                </c:pt>
                <c:pt idx="21">
                  <c:v>0.24199999999999999</c:v>
                </c:pt>
                <c:pt idx="22">
                  <c:v>0.24399999999999999</c:v>
                </c:pt>
                <c:pt idx="23">
                  <c:v>0.246</c:v>
                </c:pt>
                <c:pt idx="24">
                  <c:v>0.248</c:v>
                </c:pt>
                <c:pt idx="25">
                  <c:v>0.25</c:v>
                </c:pt>
                <c:pt idx="26">
                  <c:v>0.252</c:v>
                </c:pt>
                <c:pt idx="27">
                  <c:v>0.254</c:v>
                </c:pt>
                <c:pt idx="28">
                  <c:v>0.25600000000000001</c:v>
                </c:pt>
                <c:pt idx="29">
                  <c:v>0.25800000000000001</c:v>
                </c:pt>
                <c:pt idx="30">
                  <c:v>0.26</c:v>
                </c:pt>
                <c:pt idx="31">
                  <c:v>0.26200000000000001</c:v>
                </c:pt>
                <c:pt idx="32">
                  <c:v>0.26400000000000001</c:v>
                </c:pt>
                <c:pt idx="33">
                  <c:v>0.26600000000000001</c:v>
                </c:pt>
                <c:pt idx="34">
                  <c:v>0.26800000000000002</c:v>
                </c:pt>
                <c:pt idx="35">
                  <c:v>0.27</c:v>
                </c:pt>
                <c:pt idx="36">
                  <c:v>0.27200000000000002</c:v>
                </c:pt>
                <c:pt idx="37">
                  <c:v>0.27400000000000002</c:v>
                </c:pt>
                <c:pt idx="38">
                  <c:v>0.27600000000000002</c:v>
                </c:pt>
                <c:pt idx="39">
                  <c:v>0.27800000000000002</c:v>
                </c:pt>
                <c:pt idx="40">
                  <c:v>0.28000000000000003</c:v>
                </c:pt>
                <c:pt idx="41">
                  <c:v>0.28199999999999997</c:v>
                </c:pt>
                <c:pt idx="42">
                  <c:v>0.28399999999999997</c:v>
                </c:pt>
                <c:pt idx="43">
                  <c:v>0.28599999999999998</c:v>
                </c:pt>
                <c:pt idx="44">
                  <c:v>0.28799999999999998</c:v>
                </c:pt>
                <c:pt idx="45">
                  <c:v>0.28999999999999998</c:v>
                </c:pt>
                <c:pt idx="46">
                  <c:v>0.29199999999999998</c:v>
                </c:pt>
                <c:pt idx="47">
                  <c:v>0.29399999999999998</c:v>
                </c:pt>
                <c:pt idx="48">
                  <c:v>0.29599999999999999</c:v>
                </c:pt>
                <c:pt idx="49">
                  <c:v>0.29799999999999999</c:v>
                </c:pt>
                <c:pt idx="50">
                  <c:v>0.3</c:v>
                </c:pt>
                <c:pt idx="51">
                  <c:v>0.30199999999999999</c:v>
                </c:pt>
                <c:pt idx="52">
                  <c:v>0.30399999999999999</c:v>
                </c:pt>
                <c:pt idx="53">
                  <c:v>0.30599999999999999</c:v>
                </c:pt>
                <c:pt idx="54">
                  <c:v>0.308</c:v>
                </c:pt>
                <c:pt idx="55">
                  <c:v>0.31</c:v>
                </c:pt>
                <c:pt idx="56">
                  <c:v>0.312</c:v>
                </c:pt>
                <c:pt idx="57">
                  <c:v>0.314</c:v>
                </c:pt>
                <c:pt idx="58">
                  <c:v>0.316</c:v>
                </c:pt>
                <c:pt idx="59">
                  <c:v>0.318</c:v>
                </c:pt>
                <c:pt idx="60">
                  <c:v>0.32</c:v>
                </c:pt>
                <c:pt idx="61">
                  <c:v>0.32200000000000001</c:v>
                </c:pt>
                <c:pt idx="62">
                  <c:v>0.32400000000000001</c:v>
                </c:pt>
                <c:pt idx="63">
                  <c:v>0.32600000000000001</c:v>
                </c:pt>
                <c:pt idx="64">
                  <c:v>0.32800000000000001</c:v>
                </c:pt>
                <c:pt idx="65">
                  <c:v>0.33</c:v>
                </c:pt>
                <c:pt idx="66">
                  <c:v>0.33200000000000002</c:v>
                </c:pt>
                <c:pt idx="67">
                  <c:v>0.33400000000000002</c:v>
                </c:pt>
                <c:pt idx="68">
                  <c:v>0.33600000000000002</c:v>
                </c:pt>
                <c:pt idx="69">
                  <c:v>0.33800000000000002</c:v>
                </c:pt>
                <c:pt idx="70">
                  <c:v>0.34</c:v>
                </c:pt>
                <c:pt idx="71">
                  <c:v>0.34200000000000003</c:v>
                </c:pt>
                <c:pt idx="72">
                  <c:v>0.34399999999999997</c:v>
                </c:pt>
                <c:pt idx="73">
                  <c:v>0.34599999999999997</c:v>
                </c:pt>
                <c:pt idx="74">
                  <c:v>0.34799999999999998</c:v>
                </c:pt>
                <c:pt idx="75">
                  <c:v>0.35</c:v>
                </c:pt>
                <c:pt idx="76">
                  <c:v>0.35199999999999998</c:v>
                </c:pt>
                <c:pt idx="77">
                  <c:v>0.35399999999999998</c:v>
                </c:pt>
                <c:pt idx="78">
                  <c:v>0.35599999999999998</c:v>
                </c:pt>
                <c:pt idx="79">
                  <c:v>0.35799999999999998</c:v>
                </c:pt>
                <c:pt idx="80">
                  <c:v>0.36</c:v>
                </c:pt>
                <c:pt idx="81">
                  <c:v>0.36199999999999999</c:v>
                </c:pt>
                <c:pt idx="82">
                  <c:v>0.36399999999999999</c:v>
                </c:pt>
                <c:pt idx="83">
                  <c:v>0.36599999999999999</c:v>
                </c:pt>
                <c:pt idx="84">
                  <c:v>0.36799999999999999</c:v>
                </c:pt>
                <c:pt idx="85">
                  <c:v>0.37</c:v>
                </c:pt>
                <c:pt idx="86">
                  <c:v>0.372</c:v>
                </c:pt>
                <c:pt idx="87">
                  <c:v>0.374</c:v>
                </c:pt>
                <c:pt idx="88">
                  <c:v>0.376</c:v>
                </c:pt>
                <c:pt idx="89">
                  <c:v>0.378</c:v>
                </c:pt>
                <c:pt idx="90">
                  <c:v>0.38</c:v>
                </c:pt>
                <c:pt idx="91">
                  <c:v>0.38200000000000001</c:v>
                </c:pt>
                <c:pt idx="92">
                  <c:v>0.38400000000000001</c:v>
                </c:pt>
                <c:pt idx="93">
                  <c:v>0.38600000000000001</c:v>
                </c:pt>
                <c:pt idx="94">
                  <c:v>0.38800000000000001</c:v>
                </c:pt>
                <c:pt idx="95">
                  <c:v>0.39</c:v>
                </c:pt>
                <c:pt idx="96">
                  <c:v>0.39200000000000002</c:v>
                </c:pt>
                <c:pt idx="97">
                  <c:v>0.39400000000000002</c:v>
                </c:pt>
                <c:pt idx="98">
                  <c:v>0.39600000000000002</c:v>
                </c:pt>
                <c:pt idx="99">
                  <c:v>0.39800000000000002</c:v>
                </c:pt>
                <c:pt idx="100">
                  <c:v>0.4</c:v>
                </c:pt>
                <c:pt idx="101">
                  <c:v>0.40200000000000002</c:v>
                </c:pt>
                <c:pt idx="102">
                  <c:v>0.40400000000000003</c:v>
                </c:pt>
                <c:pt idx="103">
                  <c:v>0.40600000000000003</c:v>
                </c:pt>
                <c:pt idx="104">
                  <c:v>0.40799999999999997</c:v>
                </c:pt>
                <c:pt idx="105">
                  <c:v>0.41</c:v>
                </c:pt>
                <c:pt idx="106">
                  <c:v>0.41199999999999998</c:v>
                </c:pt>
                <c:pt idx="107">
                  <c:v>0.41399999999999998</c:v>
                </c:pt>
                <c:pt idx="108">
                  <c:v>0.41599999999999998</c:v>
                </c:pt>
                <c:pt idx="109">
                  <c:v>0.41799999999999998</c:v>
                </c:pt>
                <c:pt idx="110">
                  <c:v>0.42</c:v>
                </c:pt>
                <c:pt idx="111">
                  <c:v>0.42199999999999999</c:v>
                </c:pt>
                <c:pt idx="112">
                  <c:v>0.42399999999999999</c:v>
                </c:pt>
                <c:pt idx="113">
                  <c:v>0.42599999999999999</c:v>
                </c:pt>
                <c:pt idx="114">
                  <c:v>0.42799999999999999</c:v>
                </c:pt>
                <c:pt idx="115">
                  <c:v>0.43</c:v>
                </c:pt>
                <c:pt idx="116">
                  <c:v>0.432</c:v>
                </c:pt>
                <c:pt idx="117">
                  <c:v>0.434</c:v>
                </c:pt>
                <c:pt idx="118">
                  <c:v>0.436</c:v>
                </c:pt>
                <c:pt idx="119">
                  <c:v>0.438</c:v>
                </c:pt>
                <c:pt idx="120">
                  <c:v>0.44</c:v>
                </c:pt>
                <c:pt idx="121">
                  <c:v>0.442</c:v>
                </c:pt>
                <c:pt idx="122">
                  <c:v>0.44400000000000001</c:v>
                </c:pt>
                <c:pt idx="123">
                  <c:v>0.44600000000000001</c:v>
                </c:pt>
                <c:pt idx="124">
                  <c:v>0.44800000000000001</c:v>
                </c:pt>
                <c:pt idx="125">
                  <c:v>0.45</c:v>
                </c:pt>
                <c:pt idx="126">
                  <c:v>0.45200000000000001</c:v>
                </c:pt>
                <c:pt idx="127">
                  <c:v>0.45400000000000001</c:v>
                </c:pt>
                <c:pt idx="128">
                  <c:v>0.45600000000000002</c:v>
                </c:pt>
                <c:pt idx="129">
                  <c:v>0.45800000000000002</c:v>
                </c:pt>
                <c:pt idx="130">
                  <c:v>0.46</c:v>
                </c:pt>
                <c:pt idx="131">
                  <c:v>0.46200000000000002</c:v>
                </c:pt>
                <c:pt idx="132">
                  <c:v>0.46400000000000002</c:v>
                </c:pt>
                <c:pt idx="133">
                  <c:v>0.46600000000000003</c:v>
                </c:pt>
                <c:pt idx="134">
                  <c:v>0.46800000000000003</c:v>
                </c:pt>
                <c:pt idx="135">
                  <c:v>0.47</c:v>
                </c:pt>
                <c:pt idx="136">
                  <c:v>0.47199999999999998</c:v>
                </c:pt>
                <c:pt idx="137">
                  <c:v>0.47399999999999998</c:v>
                </c:pt>
                <c:pt idx="138">
                  <c:v>0.47599999999999998</c:v>
                </c:pt>
                <c:pt idx="139">
                  <c:v>0.47799999999999998</c:v>
                </c:pt>
                <c:pt idx="140">
                  <c:v>0.48</c:v>
                </c:pt>
                <c:pt idx="141">
                  <c:v>0.48199999999999998</c:v>
                </c:pt>
                <c:pt idx="142">
                  <c:v>0.48399999999999999</c:v>
                </c:pt>
                <c:pt idx="143">
                  <c:v>0.48599999999999999</c:v>
                </c:pt>
                <c:pt idx="144">
                  <c:v>0.48799999999999999</c:v>
                </c:pt>
                <c:pt idx="145">
                  <c:v>0.49</c:v>
                </c:pt>
                <c:pt idx="146">
                  <c:v>0.49199999999999999</c:v>
                </c:pt>
                <c:pt idx="147">
                  <c:v>0.49399999999999999</c:v>
                </c:pt>
                <c:pt idx="148">
                  <c:v>0.496</c:v>
                </c:pt>
                <c:pt idx="149">
                  <c:v>0.498</c:v>
                </c:pt>
                <c:pt idx="150">
                  <c:v>0.5</c:v>
                </c:pt>
                <c:pt idx="151">
                  <c:v>0.502</c:v>
                </c:pt>
                <c:pt idx="152">
                  <c:v>0.504</c:v>
                </c:pt>
                <c:pt idx="153">
                  <c:v>0.50600000000000001</c:v>
                </c:pt>
                <c:pt idx="154">
                  <c:v>0.50800000000000001</c:v>
                </c:pt>
                <c:pt idx="155">
                  <c:v>0.51</c:v>
                </c:pt>
                <c:pt idx="156">
                  <c:v>0.51200000000000001</c:v>
                </c:pt>
                <c:pt idx="157">
                  <c:v>0.51400000000000001</c:v>
                </c:pt>
                <c:pt idx="158">
                  <c:v>0.51600000000000001</c:v>
                </c:pt>
                <c:pt idx="159">
                  <c:v>0.51800000000000002</c:v>
                </c:pt>
                <c:pt idx="160">
                  <c:v>0.52</c:v>
                </c:pt>
                <c:pt idx="161">
                  <c:v>0.52200000000000002</c:v>
                </c:pt>
                <c:pt idx="162">
                  <c:v>0.52400000000000002</c:v>
                </c:pt>
                <c:pt idx="163">
                  <c:v>0.52600000000000002</c:v>
                </c:pt>
                <c:pt idx="164">
                  <c:v>0.52800000000000002</c:v>
                </c:pt>
                <c:pt idx="165">
                  <c:v>0.53</c:v>
                </c:pt>
                <c:pt idx="166">
                  <c:v>0.53200000000000003</c:v>
                </c:pt>
                <c:pt idx="167">
                  <c:v>0.53400000000000003</c:v>
                </c:pt>
                <c:pt idx="168">
                  <c:v>0.53600000000000003</c:v>
                </c:pt>
                <c:pt idx="169">
                  <c:v>0.53800000000000003</c:v>
                </c:pt>
                <c:pt idx="170">
                  <c:v>0.54</c:v>
                </c:pt>
                <c:pt idx="171">
                  <c:v>0.54200000000000004</c:v>
                </c:pt>
                <c:pt idx="172">
                  <c:v>0.54400000000000004</c:v>
                </c:pt>
                <c:pt idx="173">
                  <c:v>0.54600000000000004</c:v>
                </c:pt>
                <c:pt idx="174">
                  <c:v>0.54800000000000004</c:v>
                </c:pt>
                <c:pt idx="175">
                  <c:v>0.55000000000000004</c:v>
                </c:pt>
                <c:pt idx="176">
                  <c:v>0.55200000000000005</c:v>
                </c:pt>
                <c:pt idx="177">
                  <c:v>0.55400000000000005</c:v>
                </c:pt>
                <c:pt idx="178">
                  <c:v>0.55600000000000005</c:v>
                </c:pt>
                <c:pt idx="179">
                  <c:v>0.55800000000000005</c:v>
                </c:pt>
                <c:pt idx="180">
                  <c:v>0.56000000000000005</c:v>
                </c:pt>
                <c:pt idx="181">
                  <c:v>0.56200000000000006</c:v>
                </c:pt>
                <c:pt idx="182">
                  <c:v>0.56399999999999995</c:v>
                </c:pt>
                <c:pt idx="183">
                  <c:v>0.56599999999999995</c:v>
                </c:pt>
                <c:pt idx="184">
                  <c:v>0.56799999999999995</c:v>
                </c:pt>
                <c:pt idx="185">
                  <c:v>0.56999999999999995</c:v>
                </c:pt>
                <c:pt idx="186">
                  <c:v>0.57199999999999995</c:v>
                </c:pt>
                <c:pt idx="187">
                  <c:v>0.57399999999999995</c:v>
                </c:pt>
                <c:pt idx="188">
                  <c:v>0.57599999999999996</c:v>
                </c:pt>
                <c:pt idx="189">
                  <c:v>0.57799999999999996</c:v>
                </c:pt>
                <c:pt idx="190">
                  <c:v>0.57999999999999996</c:v>
                </c:pt>
                <c:pt idx="191">
                  <c:v>0.58199999999999996</c:v>
                </c:pt>
                <c:pt idx="192">
                  <c:v>0.58399999999999996</c:v>
                </c:pt>
                <c:pt idx="193">
                  <c:v>0.58599999999999997</c:v>
                </c:pt>
                <c:pt idx="194">
                  <c:v>0.58799999999999997</c:v>
                </c:pt>
                <c:pt idx="195">
                  <c:v>0.59</c:v>
                </c:pt>
                <c:pt idx="196">
                  <c:v>0.59199999999999997</c:v>
                </c:pt>
                <c:pt idx="197">
                  <c:v>0.59399999999999997</c:v>
                </c:pt>
                <c:pt idx="198">
                  <c:v>0.59599999999999997</c:v>
                </c:pt>
                <c:pt idx="199">
                  <c:v>0.59799999999999998</c:v>
                </c:pt>
                <c:pt idx="200">
                  <c:v>0.6</c:v>
                </c:pt>
                <c:pt idx="201">
                  <c:v>0.60199999999999998</c:v>
                </c:pt>
                <c:pt idx="202">
                  <c:v>0.60399999999999998</c:v>
                </c:pt>
                <c:pt idx="203">
                  <c:v>0.60599999999999998</c:v>
                </c:pt>
                <c:pt idx="204">
                  <c:v>0.60799999999999998</c:v>
                </c:pt>
                <c:pt idx="205">
                  <c:v>0.61</c:v>
                </c:pt>
                <c:pt idx="206">
                  <c:v>0.61199999999999999</c:v>
                </c:pt>
                <c:pt idx="207">
                  <c:v>0.61399999999999999</c:v>
                </c:pt>
                <c:pt idx="208">
                  <c:v>0.61599999999999999</c:v>
                </c:pt>
                <c:pt idx="209">
                  <c:v>0.61799999999999999</c:v>
                </c:pt>
                <c:pt idx="210">
                  <c:v>0.62</c:v>
                </c:pt>
                <c:pt idx="211">
                  <c:v>0.622</c:v>
                </c:pt>
                <c:pt idx="212">
                  <c:v>0.624</c:v>
                </c:pt>
                <c:pt idx="213">
                  <c:v>0.626</c:v>
                </c:pt>
                <c:pt idx="214">
                  <c:v>0.628</c:v>
                </c:pt>
                <c:pt idx="215">
                  <c:v>0.63</c:v>
                </c:pt>
                <c:pt idx="216">
                  <c:v>0.63200000000000001</c:v>
                </c:pt>
                <c:pt idx="217">
                  <c:v>0.63400000000000001</c:v>
                </c:pt>
                <c:pt idx="218">
                  <c:v>0.63600000000000001</c:v>
                </c:pt>
                <c:pt idx="219">
                  <c:v>0.63800000000000001</c:v>
                </c:pt>
                <c:pt idx="220">
                  <c:v>0.64</c:v>
                </c:pt>
                <c:pt idx="221">
                  <c:v>0.64200000000000002</c:v>
                </c:pt>
                <c:pt idx="222">
                  <c:v>0.64400000000000002</c:v>
                </c:pt>
                <c:pt idx="223">
                  <c:v>0.64600000000000002</c:v>
                </c:pt>
                <c:pt idx="224">
                  <c:v>0.64800000000000002</c:v>
                </c:pt>
                <c:pt idx="225">
                  <c:v>0.65</c:v>
                </c:pt>
                <c:pt idx="226">
                  <c:v>0.65200000000000002</c:v>
                </c:pt>
                <c:pt idx="227">
                  <c:v>0.65400000000000003</c:v>
                </c:pt>
                <c:pt idx="228">
                  <c:v>0.65600000000000003</c:v>
                </c:pt>
                <c:pt idx="229">
                  <c:v>0.65800000000000003</c:v>
                </c:pt>
                <c:pt idx="230">
                  <c:v>0.66</c:v>
                </c:pt>
                <c:pt idx="231">
                  <c:v>0.66200000000000003</c:v>
                </c:pt>
                <c:pt idx="232">
                  <c:v>0.66400000000000003</c:v>
                </c:pt>
                <c:pt idx="233">
                  <c:v>0.66600000000000004</c:v>
                </c:pt>
                <c:pt idx="234">
                  <c:v>0.66800000000000004</c:v>
                </c:pt>
                <c:pt idx="235">
                  <c:v>0.67</c:v>
                </c:pt>
                <c:pt idx="236">
                  <c:v>0.67200000000000004</c:v>
                </c:pt>
                <c:pt idx="237">
                  <c:v>0.67400000000000004</c:v>
                </c:pt>
                <c:pt idx="238">
                  <c:v>0.67600000000000005</c:v>
                </c:pt>
                <c:pt idx="239">
                  <c:v>0.67800000000000005</c:v>
                </c:pt>
                <c:pt idx="240">
                  <c:v>0.68</c:v>
                </c:pt>
                <c:pt idx="241">
                  <c:v>0.68200000000000005</c:v>
                </c:pt>
                <c:pt idx="242">
                  <c:v>0.68400000000000005</c:v>
                </c:pt>
                <c:pt idx="243">
                  <c:v>0.68600000000000005</c:v>
                </c:pt>
                <c:pt idx="244">
                  <c:v>0.68799999999999994</c:v>
                </c:pt>
                <c:pt idx="245">
                  <c:v>0.69</c:v>
                </c:pt>
                <c:pt idx="246">
                  <c:v>0.69199999999999995</c:v>
                </c:pt>
                <c:pt idx="247">
                  <c:v>0.69399999999999995</c:v>
                </c:pt>
                <c:pt idx="248">
                  <c:v>0.69599999999999995</c:v>
                </c:pt>
                <c:pt idx="249">
                  <c:v>0.69799999999999995</c:v>
                </c:pt>
                <c:pt idx="250">
                  <c:v>0.7</c:v>
                </c:pt>
                <c:pt idx="251">
                  <c:v>0.70199999999999996</c:v>
                </c:pt>
                <c:pt idx="252">
                  <c:v>0.70399999999999996</c:v>
                </c:pt>
                <c:pt idx="253">
                  <c:v>0.70599999999999996</c:v>
                </c:pt>
                <c:pt idx="254">
                  <c:v>0.70799999999999996</c:v>
                </c:pt>
                <c:pt idx="255">
                  <c:v>0.71</c:v>
                </c:pt>
                <c:pt idx="256">
                  <c:v>0.71199999999999997</c:v>
                </c:pt>
                <c:pt idx="257">
                  <c:v>0.71399999999999997</c:v>
                </c:pt>
                <c:pt idx="258">
                  <c:v>0.71599999999999997</c:v>
                </c:pt>
                <c:pt idx="259">
                  <c:v>0.71799999999999997</c:v>
                </c:pt>
                <c:pt idx="260">
                  <c:v>0.72</c:v>
                </c:pt>
                <c:pt idx="261">
                  <c:v>0.72199999999999998</c:v>
                </c:pt>
                <c:pt idx="262">
                  <c:v>0.72399999999999998</c:v>
                </c:pt>
                <c:pt idx="263">
                  <c:v>0.72599999999999998</c:v>
                </c:pt>
                <c:pt idx="264">
                  <c:v>0.72799999999999998</c:v>
                </c:pt>
                <c:pt idx="265">
                  <c:v>0.73</c:v>
                </c:pt>
                <c:pt idx="266">
                  <c:v>0.73199999999999998</c:v>
                </c:pt>
                <c:pt idx="267">
                  <c:v>0.73399999999999999</c:v>
                </c:pt>
                <c:pt idx="268">
                  <c:v>0.73599999999999999</c:v>
                </c:pt>
                <c:pt idx="269">
                  <c:v>0.73799999999999999</c:v>
                </c:pt>
                <c:pt idx="270">
                  <c:v>0.74</c:v>
                </c:pt>
                <c:pt idx="271">
                  <c:v>0.74199999999999999</c:v>
                </c:pt>
                <c:pt idx="272">
                  <c:v>0.74399999999999999</c:v>
                </c:pt>
                <c:pt idx="273">
                  <c:v>0.746</c:v>
                </c:pt>
                <c:pt idx="274">
                  <c:v>0.748</c:v>
                </c:pt>
                <c:pt idx="275">
                  <c:v>0.75</c:v>
                </c:pt>
                <c:pt idx="276">
                  <c:v>0.752</c:v>
                </c:pt>
                <c:pt idx="277">
                  <c:v>0.754</c:v>
                </c:pt>
                <c:pt idx="278">
                  <c:v>0.75600000000000001</c:v>
                </c:pt>
                <c:pt idx="279">
                  <c:v>0.75800000000000001</c:v>
                </c:pt>
                <c:pt idx="280">
                  <c:v>0.76</c:v>
                </c:pt>
                <c:pt idx="281">
                  <c:v>0.76200000000000001</c:v>
                </c:pt>
                <c:pt idx="282">
                  <c:v>0.76400000000000001</c:v>
                </c:pt>
                <c:pt idx="283">
                  <c:v>0.76600000000000001</c:v>
                </c:pt>
                <c:pt idx="284">
                  <c:v>0.76800000000000002</c:v>
                </c:pt>
                <c:pt idx="285">
                  <c:v>0.77</c:v>
                </c:pt>
                <c:pt idx="286">
                  <c:v>0.77200000000000002</c:v>
                </c:pt>
                <c:pt idx="287">
                  <c:v>0.77400000000000002</c:v>
                </c:pt>
                <c:pt idx="288">
                  <c:v>0.77600000000000002</c:v>
                </c:pt>
                <c:pt idx="289">
                  <c:v>0.77800000000000002</c:v>
                </c:pt>
                <c:pt idx="290">
                  <c:v>0.78</c:v>
                </c:pt>
                <c:pt idx="291">
                  <c:v>0.78200000000000003</c:v>
                </c:pt>
                <c:pt idx="292">
                  <c:v>0.78400000000000003</c:v>
                </c:pt>
                <c:pt idx="293">
                  <c:v>0.78600000000000003</c:v>
                </c:pt>
                <c:pt idx="294">
                  <c:v>0.78800000000000003</c:v>
                </c:pt>
                <c:pt idx="295">
                  <c:v>0.79</c:v>
                </c:pt>
                <c:pt idx="296">
                  <c:v>0.79200000000000004</c:v>
                </c:pt>
                <c:pt idx="297">
                  <c:v>0.79400000000000004</c:v>
                </c:pt>
                <c:pt idx="298">
                  <c:v>0.79600000000000004</c:v>
                </c:pt>
                <c:pt idx="299">
                  <c:v>0.79800000000000004</c:v>
                </c:pt>
                <c:pt idx="300">
                  <c:v>0.8</c:v>
                </c:pt>
              </c:numCache>
            </c:numRef>
          </c:xVal>
          <c:yVal>
            <c:numRef>
              <c:f>Sheet1!$B$4:$B$304</c:f>
              <c:numCache>
                <c:formatCode>General</c:formatCode>
                <c:ptCount val="301"/>
                <c:pt idx="0">
                  <c:v>-4.3106079101599996E-3</c:v>
                </c:pt>
                <c:pt idx="1">
                  <c:v>-1.7242431640599999E-2</c:v>
                </c:pt>
                <c:pt idx="2">
                  <c:v>4.7416687011700001E-2</c:v>
                </c:pt>
                <c:pt idx="3">
                  <c:v>-4.0946960449200001E-2</c:v>
                </c:pt>
                <c:pt idx="4">
                  <c:v>4.3106079101599996E-3</c:v>
                </c:pt>
                <c:pt idx="5">
                  <c:v>4.5257568359400001E-2</c:v>
                </c:pt>
                <c:pt idx="6">
                  <c:v>0</c:v>
                </c:pt>
                <c:pt idx="7">
                  <c:v>5.6037902831999997E-2</c:v>
                </c:pt>
                <c:pt idx="8">
                  <c:v>4.9568176269499997E-2</c:v>
                </c:pt>
                <c:pt idx="9">
                  <c:v>1.2931823730499999E-2</c:v>
                </c:pt>
                <c:pt idx="10">
                  <c:v>3.2325744628899998E-2</c:v>
                </c:pt>
                <c:pt idx="11">
                  <c:v>-3.8795471191399998E-2</c:v>
                </c:pt>
                <c:pt idx="12">
                  <c:v>7.7590942382799996E-2</c:v>
                </c:pt>
                <c:pt idx="13">
                  <c:v>6.25E-2</c:v>
                </c:pt>
                <c:pt idx="14">
                  <c:v>5.81893920898E-2</c:v>
                </c:pt>
                <c:pt idx="15">
                  <c:v>5.6037902831999997E-2</c:v>
                </c:pt>
                <c:pt idx="16">
                  <c:v>2.1553039550799999E-2</c:v>
                </c:pt>
                <c:pt idx="17">
                  <c:v>0</c:v>
                </c:pt>
                <c:pt idx="18">
                  <c:v>-2.1553039550799999E-2</c:v>
                </c:pt>
                <c:pt idx="19">
                  <c:v>3.0174255371099998E-2</c:v>
                </c:pt>
                <c:pt idx="20">
                  <c:v>1.50909423828E-2</c:v>
                </c:pt>
                <c:pt idx="21">
                  <c:v>2.15911865234E-3</c:v>
                </c:pt>
                <c:pt idx="22">
                  <c:v>6.4697265625E-3</c:v>
                </c:pt>
                <c:pt idx="23">
                  <c:v>5.6037902831999997E-2</c:v>
                </c:pt>
                <c:pt idx="24">
                  <c:v>4.7416687011700001E-2</c:v>
                </c:pt>
                <c:pt idx="25">
                  <c:v>-1.7242431640599999E-2</c:v>
                </c:pt>
                <c:pt idx="26">
                  <c:v>-1.5083312988300001E-2</c:v>
                </c:pt>
                <c:pt idx="27">
                  <c:v>4.3106079101599996E-3</c:v>
                </c:pt>
                <c:pt idx="28">
                  <c:v>6.4697265625E-3</c:v>
                </c:pt>
                <c:pt idx="29">
                  <c:v>3.6636352539099998E-2</c:v>
                </c:pt>
                <c:pt idx="30">
                  <c:v>5.1727294921900001E-2</c:v>
                </c:pt>
                <c:pt idx="31">
                  <c:v>-2.1514892578099998E-3</c:v>
                </c:pt>
                <c:pt idx="32">
                  <c:v>-4.3106079101599996E-3</c:v>
                </c:pt>
                <c:pt idx="33">
                  <c:v>1.7242431640599999E-2</c:v>
                </c:pt>
                <c:pt idx="34">
                  <c:v>6.25E-2</c:v>
                </c:pt>
                <c:pt idx="35">
                  <c:v>7.5431823730500003E-2</c:v>
                </c:pt>
                <c:pt idx="36">
                  <c:v>8.6212158203100003E-3</c:v>
                </c:pt>
                <c:pt idx="37">
                  <c:v>-4.3106079101599996E-3</c:v>
                </c:pt>
                <c:pt idx="38">
                  <c:v>2.3704528808599998E-2</c:v>
                </c:pt>
                <c:pt idx="39">
                  <c:v>4.7416687011700001E-2</c:v>
                </c:pt>
                <c:pt idx="40">
                  <c:v>-1.2931823730499999E-2</c:v>
                </c:pt>
                <c:pt idx="41">
                  <c:v>8.8363647460900002E-2</c:v>
                </c:pt>
                <c:pt idx="42">
                  <c:v>2.15911865234E-3</c:v>
                </c:pt>
                <c:pt idx="43">
                  <c:v>8.6212158203100003E-3</c:v>
                </c:pt>
                <c:pt idx="44">
                  <c:v>1.07803344727E-2</c:v>
                </c:pt>
                <c:pt idx="45">
                  <c:v>6.4697265625E-3</c:v>
                </c:pt>
                <c:pt idx="46">
                  <c:v>1.50909423828E-2</c:v>
                </c:pt>
                <c:pt idx="47">
                  <c:v>6.4697265625E-3</c:v>
                </c:pt>
                <c:pt idx="48">
                  <c:v>5.6037902831999997E-2</c:v>
                </c:pt>
                <c:pt idx="49">
                  <c:v>4.3106079101599996E-3</c:v>
                </c:pt>
                <c:pt idx="50">
                  <c:v>-1.5083312988300001E-2</c:v>
                </c:pt>
                <c:pt idx="51">
                  <c:v>6.4659118652299993E-2</c:v>
                </c:pt>
                <c:pt idx="52">
                  <c:v>3.6636352539099998E-2</c:v>
                </c:pt>
                <c:pt idx="53">
                  <c:v>8.1901550293000003E-2</c:v>
                </c:pt>
                <c:pt idx="54">
                  <c:v>9.6984863281300002E-2</c:v>
                </c:pt>
                <c:pt idx="55">
                  <c:v>7.5431823730500003E-2</c:v>
                </c:pt>
                <c:pt idx="56">
                  <c:v>4.9568176269499997E-2</c:v>
                </c:pt>
                <c:pt idx="57">
                  <c:v>1.07803344727E-2</c:v>
                </c:pt>
                <c:pt idx="58">
                  <c:v>8.6212158203100003E-3</c:v>
                </c:pt>
                <c:pt idx="59">
                  <c:v>-1.5083312988300001E-2</c:v>
                </c:pt>
                <c:pt idx="60">
                  <c:v>5.6037902831999997E-2</c:v>
                </c:pt>
                <c:pt idx="61">
                  <c:v>7.7590942382799996E-2</c:v>
                </c:pt>
                <c:pt idx="62">
                  <c:v>3.8795471191399998E-2</c:v>
                </c:pt>
                <c:pt idx="63">
                  <c:v>5.81893920898E-2</c:v>
                </c:pt>
                <c:pt idx="64">
                  <c:v>1.50909423828E-2</c:v>
                </c:pt>
                <c:pt idx="65">
                  <c:v>7.5431823730500003E-2</c:v>
                </c:pt>
                <c:pt idx="66">
                  <c:v>7.7590942382799996E-2</c:v>
                </c:pt>
                <c:pt idx="67">
                  <c:v>8.1901550293000003E-2</c:v>
                </c:pt>
                <c:pt idx="68">
                  <c:v>8.6212158203100006E-2</c:v>
                </c:pt>
                <c:pt idx="69">
                  <c:v>7.1121215820299996E-2</c:v>
                </c:pt>
                <c:pt idx="70">
                  <c:v>0.137939453125</c:v>
                </c:pt>
                <c:pt idx="71">
                  <c:v>0.12500762939499999</c:v>
                </c:pt>
                <c:pt idx="72">
                  <c:v>0.18750762939499999</c:v>
                </c:pt>
                <c:pt idx="73">
                  <c:v>0.209060668945</c:v>
                </c:pt>
                <c:pt idx="74">
                  <c:v>0.25432586669899998</c:v>
                </c:pt>
                <c:pt idx="75">
                  <c:v>0.26078796386699998</c:v>
                </c:pt>
                <c:pt idx="76">
                  <c:v>0.28018951415999999</c:v>
                </c:pt>
                <c:pt idx="77">
                  <c:v>0.30820465087900001</c:v>
                </c:pt>
                <c:pt idx="78">
                  <c:v>0.29743194580100002</c:v>
                </c:pt>
                <c:pt idx="79">
                  <c:v>0.33406829834000001</c:v>
                </c:pt>
                <c:pt idx="80">
                  <c:v>0.37932586669899998</c:v>
                </c:pt>
                <c:pt idx="81">
                  <c:v>0.40518951415999999</c:v>
                </c:pt>
                <c:pt idx="82">
                  <c:v>0.43536376953099998</c:v>
                </c:pt>
                <c:pt idx="83">
                  <c:v>0.45045471191399999</c:v>
                </c:pt>
                <c:pt idx="84">
                  <c:v>0.46553802490200002</c:v>
                </c:pt>
                <c:pt idx="85">
                  <c:v>0.48709106445299999</c:v>
                </c:pt>
                <c:pt idx="86">
                  <c:v>0.49140167236299997</c:v>
                </c:pt>
                <c:pt idx="87">
                  <c:v>0.53450775146499996</c:v>
                </c:pt>
                <c:pt idx="88">
                  <c:v>0.54959869384799998</c:v>
                </c:pt>
                <c:pt idx="89">
                  <c:v>0.55821990966799995</c:v>
                </c:pt>
                <c:pt idx="90">
                  <c:v>0.55821990966799995</c:v>
                </c:pt>
                <c:pt idx="91">
                  <c:v>0.57977294921900002</c:v>
                </c:pt>
                <c:pt idx="92">
                  <c:v>0.59485626220700005</c:v>
                </c:pt>
                <c:pt idx="93">
                  <c:v>0.58192443847700004</c:v>
                </c:pt>
                <c:pt idx="94">
                  <c:v>0.61209869384799998</c:v>
                </c:pt>
                <c:pt idx="95">
                  <c:v>0.61856079101600003</c:v>
                </c:pt>
                <c:pt idx="96">
                  <c:v>0.64011383056600002</c:v>
                </c:pt>
                <c:pt idx="97">
                  <c:v>0.62718200683600001</c:v>
                </c:pt>
                <c:pt idx="98">
                  <c:v>0.63365173339799996</c:v>
                </c:pt>
                <c:pt idx="99">
                  <c:v>0.65520477294900004</c:v>
                </c:pt>
                <c:pt idx="100">
                  <c:v>0.67028808593800004</c:v>
                </c:pt>
                <c:pt idx="101">
                  <c:v>0.67244720458999996</c:v>
                </c:pt>
                <c:pt idx="102">
                  <c:v>0.66382598876999999</c:v>
                </c:pt>
                <c:pt idx="103">
                  <c:v>0.67028808593800004</c:v>
                </c:pt>
                <c:pt idx="104">
                  <c:v>0.6767578125</c:v>
                </c:pt>
                <c:pt idx="105">
                  <c:v>0.69184112548800003</c:v>
                </c:pt>
                <c:pt idx="106">
                  <c:v>0.68106842041000004</c:v>
                </c:pt>
                <c:pt idx="107">
                  <c:v>0.71986389160200004</c:v>
                </c:pt>
                <c:pt idx="108">
                  <c:v>0.69831085205099996</c:v>
                </c:pt>
                <c:pt idx="109">
                  <c:v>0.72848510742200001</c:v>
                </c:pt>
                <c:pt idx="110">
                  <c:v>0.73279571533200005</c:v>
                </c:pt>
                <c:pt idx="111">
                  <c:v>0.7392578125</c:v>
                </c:pt>
                <c:pt idx="112">
                  <c:v>0.75865936279299995</c:v>
                </c:pt>
                <c:pt idx="113">
                  <c:v>0.77590179443399998</c:v>
                </c:pt>
                <c:pt idx="114">
                  <c:v>0.74356842041000004</c:v>
                </c:pt>
                <c:pt idx="115">
                  <c:v>0.76296997070299999</c:v>
                </c:pt>
                <c:pt idx="116">
                  <c:v>0.77590179443399998</c:v>
                </c:pt>
                <c:pt idx="117">
                  <c:v>0.79529571533200005</c:v>
                </c:pt>
                <c:pt idx="118">
                  <c:v>0.79960632324199998</c:v>
                </c:pt>
                <c:pt idx="119">
                  <c:v>0.77159118652299996</c:v>
                </c:pt>
                <c:pt idx="120">
                  <c:v>0.79314422607400004</c:v>
                </c:pt>
                <c:pt idx="121">
                  <c:v>0.76296997070299999</c:v>
                </c:pt>
                <c:pt idx="122">
                  <c:v>0.80176544189499999</c:v>
                </c:pt>
                <c:pt idx="123">
                  <c:v>0.77159118652299996</c:v>
                </c:pt>
                <c:pt idx="124">
                  <c:v>0.79529571533200005</c:v>
                </c:pt>
                <c:pt idx="125">
                  <c:v>0.82331848144499997</c:v>
                </c:pt>
                <c:pt idx="126">
                  <c:v>0.814697265625</c:v>
                </c:pt>
                <c:pt idx="127">
                  <c:v>0.80176544189499999</c:v>
                </c:pt>
                <c:pt idx="128">
                  <c:v>0.83409118652299996</c:v>
                </c:pt>
                <c:pt idx="129">
                  <c:v>0.84056091308600001</c:v>
                </c:pt>
                <c:pt idx="130">
                  <c:v>0.82331848144499997</c:v>
                </c:pt>
                <c:pt idx="131">
                  <c:v>0.84487152099600005</c:v>
                </c:pt>
                <c:pt idx="132">
                  <c:v>0.84702301025399995</c:v>
                </c:pt>
                <c:pt idx="133">
                  <c:v>0.85995483398399997</c:v>
                </c:pt>
                <c:pt idx="134">
                  <c:v>0.85780334472700004</c:v>
                </c:pt>
                <c:pt idx="135">
                  <c:v>0.86642456054700001</c:v>
                </c:pt>
                <c:pt idx="136">
                  <c:v>0.84918212890599998</c:v>
                </c:pt>
                <c:pt idx="137">
                  <c:v>0.84918212890599998</c:v>
                </c:pt>
                <c:pt idx="138">
                  <c:v>0.87288665771499996</c:v>
                </c:pt>
                <c:pt idx="139">
                  <c:v>0.85564422607400004</c:v>
                </c:pt>
                <c:pt idx="140">
                  <c:v>0.87935638427700002</c:v>
                </c:pt>
                <c:pt idx="141">
                  <c:v>0.89443969726600003</c:v>
                </c:pt>
                <c:pt idx="142">
                  <c:v>0.86642456054700001</c:v>
                </c:pt>
                <c:pt idx="143">
                  <c:v>0.877197265625</c:v>
                </c:pt>
                <c:pt idx="144">
                  <c:v>0.87288665771499996</c:v>
                </c:pt>
                <c:pt idx="145">
                  <c:v>0.91814422607400004</c:v>
                </c:pt>
                <c:pt idx="146">
                  <c:v>0.87073516845700005</c:v>
                </c:pt>
                <c:pt idx="147">
                  <c:v>0.89443969726600003</c:v>
                </c:pt>
                <c:pt idx="148">
                  <c:v>0.87935638427700002</c:v>
                </c:pt>
                <c:pt idx="149">
                  <c:v>0.91814422607400004</c:v>
                </c:pt>
                <c:pt idx="150">
                  <c:v>0.90090179443399998</c:v>
                </c:pt>
                <c:pt idx="151">
                  <c:v>0.92030334472700004</c:v>
                </c:pt>
                <c:pt idx="152">
                  <c:v>0.92676544189499999</c:v>
                </c:pt>
                <c:pt idx="153">
                  <c:v>0.91814422607400004</c:v>
                </c:pt>
                <c:pt idx="154">
                  <c:v>0.92245483398399997</c:v>
                </c:pt>
                <c:pt idx="155">
                  <c:v>0.91814422607400004</c:v>
                </c:pt>
                <c:pt idx="156">
                  <c:v>0.94400787353500004</c:v>
                </c:pt>
                <c:pt idx="157">
                  <c:v>0.91599273681600002</c:v>
                </c:pt>
                <c:pt idx="158">
                  <c:v>0.91599273681600002</c:v>
                </c:pt>
                <c:pt idx="159">
                  <c:v>0.90521240234400002</c:v>
                </c:pt>
                <c:pt idx="160">
                  <c:v>0.93107604980500003</c:v>
                </c:pt>
                <c:pt idx="161">
                  <c:v>0.96772003173800003</c:v>
                </c:pt>
                <c:pt idx="162">
                  <c:v>0.95693969726600003</c:v>
                </c:pt>
                <c:pt idx="163">
                  <c:v>0.94185638427700002</c:v>
                </c:pt>
                <c:pt idx="164">
                  <c:v>0.92676544189499999</c:v>
                </c:pt>
                <c:pt idx="165">
                  <c:v>0.94185638427700002</c:v>
                </c:pt>
                <c:pt idx="166">
                  <c:v>0.94400787353500004</c:v>
                </c:pt>
                <c:pt idx="167">
                  <c:v>0.94616699218800004</c:v>
                </c:pt>
                <c:pt idx="168">
                  <c:v>0.96556091308600001</c:v>
                </c:pt>
                <c:pt idx="169">
                  <c:v>0.96987152099600005</c:v>
                </c:pt>
                <c:pt idx="170">
                  <c:v>0.92245483398399997</c:v>
                </c:pt>
                <c:pt idx="171">
                  <c:v>0.94400787353500004</c:v>
                </c:pt>
                <c:pt idx="172">
                  <c:v>0.96340942382799999</c:v>
                </c:pt>
                <c:pt idx="173">
                  <c:v>0.95262908935500001</c:v>
                </c:pt>
                <c:pt idx="174">
                  <c:v>0.96340942382799999</c:v>
                </c:pt>
                <c:pt idx="175">
                  <c:v>0.94400787353500004</c:v>
                </c:pt>
                <c:pt idx="176">
                  <c:v>0.96556091308600001</c:v>
                </c:pt>
                <c:pt idx="177">
                  <c:v>0.97634124755899998</c:v>
                </c:pt>
                <c:pt idx="178">
                  <c:v>0.95909881591799995</c:v>
                </c:pt>
                <c:pt idx="179">
                  <c:v>0.939697265625</c:v>
                </c:pt>
                <c:pt idx="180">
                  <c:v>0.939697265625</c:v>
                </c:pt>
                <c:pt idx="181">
                  <c:v>0.96772003173800003</c:v>
                </c:pt>
                <c:pt idx="182">
                  <c:v>0.93323516845700005</c:v>
                </c:pt>
                <c:pt idx="183">
                  <c:v>0.95909881591799995</c:v>
                </c:pt>
                <c:pt idx="184">
                  <c:v>0.96987152099600005</c:v>
                </c:pt>
                <c:pt idx="185">
                  <c:v>0.93754577636699998</c:v>
                </c:pt>
                <c:pt idx="186">
                  <c:v>0.97634124755899998</c:v>
                </c:pt>
                <c:pt idx="187">
                  <c:v>0.97634124755899998</c:v>
                </c:pt>
                <c:pt idx="188">
                  <c:v>0.99142456054700001</c:v>
                </c:pt>
                <c:pt idx="189">
                  <c:v>0.96340942382799999</c:v>
                </c:pt>
                <c:pt idx="190">
                  <c:v>0.95909881591799995</c:v>
                </c:pt>
                <c:pt idx="191">
                  <c:v>0.96772003173800003</c:v>
                </c:pt>
                <c:pt idx="192">
                  <c:v>0.96772003173800003</c:v>
                </c:pt>
                <c:pt idx="193">
                  <c:v>0.98280334472700004</c:v>
                </c:pt>
                <c:pt idx="194">
                  <c:v>0.95047760009799998</c:v>
                </c:pt>
                <c:pt idx="195">
                  <c:v>0.96556091308600001</c:v>
                </c:pt>
                <c:pt idx="196">
                  <c:v>0.95047760009799998</c:v>
                </c:pt>
                <c:pt idx="197">
                  <c:v>0.95262908935500001</c:v>
                </c:pt>
                <c:pt idx="198">
                  <c:v>0.95047760009799998</c:v>
                </c:pt>
                <c:pt idx="199">
                  <c:v>0.95909881591799995</c:v>
                </c:pt>
                <c:pt idx="200">
                  <c:v>0.98927307128899999</c:v>
                </c:pt>
                <c:pt idx="201">
                  <c:v>0.96340942382799999</c:v>
                </c:pt>
                <c:pt idx="202">
                  <c:v>0.95478820800800002</c:v>
                </c:pt>
                <c:pt idx="203">
                  <c:v>0.96987152099600005</c:v>
                </c:pt>
                <c:pt idx="204">
                  <c:v>0.94185638427700002</c:v>
                </c:pt>
                <c:pt idx="205">
                  <c:v>0.95909881591799995</c:v>
                </c:pt>
                <c:pt idx="206">
                  <c:v>0.95693969726600003</c:v>
                </c:pt>
                <c:pt idx="207">
                  <c:v>0.95478820800800002</c:v>
                </c:pt>
                <c:pt idx="208">
                  <c:v>0.96556091308600001</c:v>
                </c:pt>
                <c:pt idx="209">
                  <c:v>0.95478820800800002</c:v>
                </c:pt>
                <c:pt idx="210">
                  <c:v>0.95909881591799995</c:v>
                </c:pt>
                <c:pt idx="211">
                  <c:v>0.92676544189499999</c:v>
                </c:pt>
                <c:pt idx="212">
                  <c:v>0.94400787353500004</c:v>
                </c:pt>
                <c:pt idx="213">
                  <c:v>0.95047760009799998</c:v>
                </c:pt>
                <c:pt idx="214">
                  <c:v>0.98280334472700004</c:v>
                </c:pt>
                <c:pt idx="215">
                  <c:v>0.93107604980500003</c:v>
                </c:pt>
                <c:pt idx="216">
                  <c:v>0.939697265625</c:v>
                </c:pt>
                <c:pt idx="217">
                  <c:v>0.92892456054700001</c:v>
                </c:pt>
                <c:pt idx="218">
                  <c:v>0.93754577636699998</c:v>
                </c:pt>
                <c:pt idx="219">
                  <c:v>0.94185638427700002</c:v>
                </c:pt>
                <c:pt idx="220">
                  <c:v>0.94185638427700002</c:v>
                </c:pt>
                <c:pt idx="221">
                  <c:v>0.95262908935500001</c:v>
                </c:pt>
                <c:pt idx="222">
                  <c:v>0.95693969726600003</c:v>
                </c:pt>
                <c:pt idx="223">
                  <c:v>0.92245483398399997</c:v>
                </c:pt>
                <c:pt idx="224">
                  <c:v>0.90090179443399998</c:v>
                </c:pt>
                <c:pt idx="225">
                  <c:v>0.93107604980500003</c:v>
                </c:pt>
                <c:pt idx="226">
                  <c:v>0.92461395263699997</c:v>
                </c:pt>
                <c:pt idx="227">
                  <c:v>0.939697265625</c:v>
                </c:pt>
                <c:pt idx="228">
                  <c:v>0.91599273681600002</c:v>
                </c:pt>
                <c:pt idx="229">
                  <c:v>0.92245483398399997</c:v>
                </c:pt>
                <c:pt idx="230">
                  <c:v>0.91814422607400004</c:v>
                </c:pt>
                <c:pt idx="231">
                  <c:v>0.939697265625</c:v>
                </c:pt>
                <c:pt idx="232">
                  <c:v>0.92461395263699997</c:v>
                </c:pt>
                <c:pt idx="233">
                  <c:v>0.90306091308600001</c:v>
                </c:pt>
                <c:pt idx="234">
                  <c:v>0.90737152099600005</c:v>
                </c:pt>
                <c:pt idx="235">
                  <c:v>0.89443969726600003</c:v>
                </c:pt>
                <c:pt idx="236">
                  <c:v>0.91168212890599998</c:v>
                </c:pt>
                <c:pt idx="237">
                  <c:v>0.91168212890599998</c:v>
                </c:pt>
                <c:pt idx="238">
                  <c:v>0.89228820800800002</c:v>
                </c:pt>
                <c:pt idx="239">
                  <c:v>0.88797760009799998</c:v>
                </c:pt>
                <c:pt idx="240">
                  <c:v>0.88366699218800004</c:v>
                </c:pt>
                <c:pt idx="241">
                  <c:v>0.91168212890599998</c:v>
                </c:pt>
                <c:pt idx="242">
                  <c:v>0.88797760009799998</c:v>
                </c:pt>
                <c:pt idx="243">
                  <c:v>0.85995483398399997</c:v>
                </c:pt>
                <c:pt idx="244">
                  <c:v>0.89875030517599996</c:v>
                </c:pt>
                <c:pt idx="245">
                  <c:v>0.89659118652299996</c:v>
                </c:pt>
                <c:pt idx="246">
                  <c:v>0.89012908935500001</c:v>
                </c:pt>
                <c:pt idx="247">
                  <c:v>0.87935638427700002</c:v>
                </c:pt>
                <c:pt idx="248">
                  <c:v>0.88797760009799998</c:v>
                </c:pt>
                <c:pt idx="249">
                  <c:v>0.88581848144499997</c:v>
                </c:pt>
                <c:pt idx="250">
                  <c:v>0.89012908935500001</c:v>
                </c:pt>
                <c:pt idx="251">
                  <c:v>0.86857604980500003</c:v>
                </c:pt>
                <c:pt idx="252">
                  <c:v>0.85349273681600002</c:v>
                </c:pt>
                <c:pt idx="253">
                  <c:v>0.87073516845700005</c:v>
                </c:pt>
                <c:pt idx="254">
                  <c:v>0.84271240234400002</c:v>
                </c:pt>
                <c:pt idx="255">
                  <c:v>0.85349273681600002</c:v>
                </c:pt>
                <c:pt idx="256">
                  <c:v>0.84918212890599998</c:v>
                </c:pt>
                <c:pt idx="257">
                  <c:v>0.87073516845700005</c:v>
                </c:pt>
                <c:pt idx="258">
                  <c:v>0.84271240234400002</c:v>
                </c:pt>
                <c:pt idx="259">
                  <c:v>0.85133361816399999</c:v>
                </c:pt>
                <c:pt idx="260">
                  <c:v>0.82762908935500001</c:v>
                </c:pt>
                <c:pt idx="261">
                  <c:v>0.83625030517599996</c:v>
                </c:pt>
                <c:pt idx="262">
                  <c:v>0.82331848144499997</c:v>
                </c:pt>
                <c:pt idx="263">
                  <c:v>0.84056091308600001</c:v>
                </c:pt>
                <c:pt idx="264">
                  <c:v>0.81253814697299998</c:v>
                </c:pt>
                <c:pt idx="265">
                  <c:v>0.84271240234400002</c:v>
                </c:pt>
                <c:pt idx="266">
                  <c:v>0.83625030517599996</c:v>
                </c:pt>
                <c:pt idx="267">
                  <c:v>0.81900787353500004</c:v>
                </c:pt>
                <c:pt idx="268">
                  <c:v>0.79960632324199998</c:v>
                </c:pt>
                <c:pt idx="269">
                  <c:v>0.79745483398399997</c:v>
                </c:pt>
                <c:pt idx="270">
                  <c:v>0.80822753906300004</c:v>
                </c:pt>
                <c:pt idx="271">
                  <c:v>0.79960632324199998</c:v>
                </c:pt>
                <c:pt idx="272">
                  <c:v>0.78883361816399999</c:v>
                </c:pt>
                <c:pt idx="273">
                  <c:v>0.76081085205099996</c:v>
                </c:pt>
                <c:pt idx="274">
                  <c:v>0.78021240234400002</c:v>
                </c:pt>
                <c:pt idx="275">
                  <c:v>0.79960632324199998</c:v>
                </c:pt>
                <c:pt idx="276">
                  <c:v>0.78021240234400002</c:v>
                </c:pt>
                <c:pt idx="277">
                  <c:v>0.81038665771499996</c:v>
                </c:pt>
                <c:pt idx="278">
                  <c:v>0.77374267578099998</c:v>
                </c:pt>
                <c:pt idx="279">
                  <c:v>0.75434875488300002</c:v>
                </c:pt>
                <c:pt idx="280">
                  <c:v>0.73279571533200005</c:v>
                </c:pt>
                <c:pt idx="281">
                  <c:v>0.76943206787100005</c:v>
                </c:pt>
                <c:pt idx="282">
                  <c:v>0.77374267578099998</c:v>
                </c:pt>
                <c:pt idx="283">
                  <c:v>0.75003814697299998</c:v>
                </c:pt>
                <c:pt idx="284">
                  <c:v>0.73494720458999996</c:v>
                </c:pt>
                <c:pt idx="285">
                  <c:v>0.74356842041000004</c:v>
                </c:pt>
                <c:pt idx="286">
                  <c:v>0.78452301025399995</c:v>
                </c:pt>
                <c:pt idx="287">
                  <c:v>0.74356842041000004</c:v>
                </c:pt>
                <c:pt idx="288">
                  <c:v>0.71339416503899999</c:v>
                </c:pt>
                <c:pt idx="289">
                  <c:v>0.73279571533200005</c:v>
                </c:pt>
                <c:pt idx="290">
                  <c:v>0.72417449951199997</c:v>
                </c:pt>
                <c:pt idx="291">
                  <c:v>0.72201538085899997</c:v>
                </c:pt>
                <c:pt idx="292">
                  <c:v>0.71986389160200004</c:v>
                </c:pt>
                <c:pt idx="293">
                  <c:v>0.70908355712899995</c:v>
                </c:pt>
                <c:pt idx="294">
                  <c:v>0.71986389160200004</c:v>
                </c:pt>
                <c:pt idx="295">
                  <c:v>0.70693206787100005</c:v>
                </c:pt>
                <c:pt idx="296">
                  <c:v>0.69400024414100003</c:v>
                </c:pt>
                <c:pt idx="297">
                  <c:v>0.68753051757799999</c:v>
                </c:pt>
                <c:pt idx="298">
                  <c:v>0.68753051757799999</c:v>
                </c:pt>
                <c:pt idx="299">
                  <c:v>0.69831085205099996</c:v>
                </c:pt>
                <c:pt idx="300">
                  <c:v>0.69615173339799996</c:v>
                </c:pt>
              </c:numCache>
            </c:numRef>
          </c:yVal>
          <c:smooth val="0"/>
          <c:extLst>
            <c:ext xmlns:c16="http://schemas.microsoft.com/office/drawing/2014/chart" uri="{C3380CC4-5D6E-409C-BE32-E72D297353CC}">
              <c16:uniqueId val="{00000000-D802-407C-818E-0179448FEC51}"/>
            </c:ext>
          </c:extLst>
        </c:ser>
        <c:dLbls>
          <c:showLegendKey val="0"/>
          <c:showVal val="0"/>
          <c:showCatName val="0"/>
          <c:showSerName val="0"/>
          <c:showPercent val="0"/>
          <c:showBubbleSize val="0"/>
        </c:dLbls>
        <c:axId val="438615976"/>
        <c:axId val="438618928"/>
      </c:scatterChart>
      <c:valAx>
        <c:axId val="43861597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TIme (sec)</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38618928"/>
        <c:crosses val="autoZero"/>
        <c:crossBetween val="midCat"/>
      </c:valAx>
      <c:valAx>
        <c:axId val="438618928"/>
        <c:scaling>
          <c:orientation val="minMax"/>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Force (N)</a:t>
                </a:r>
              </a:p>
            </c:rich>
          </c:tx>
          <c:layout>
            <c:manualLayout>
              <c:xMode val="edge"/>
              <c:yMode val="edge"/>
              <c:x val="3.1339096526970339E-2"/>
              <c:y val="0.3536520943565107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386159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String</a:t>
            </a:r>
            <a:r>
              <a:rPr lang="en-US" baseline="0"/>
              <a:t> vs. Elastgic Band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Elastic Band</c:v>
          </c:tx>
          <c:spPr>
            <a:ln w="38100" cap="rnd">
              <a:solidFill>
                <a:schemeClr val="accent1"/>
              </a:solidFill>
              <a:round/>
            </a:ln>
            <a:effectLst/>
          </c:spPr>
          <c:marker>
            <c:symbol val="none"/>
          </c:marker>
          <c:xVal>
            <c:numRef>
              <c:f>Sheet1!$A$4:$A$304</c:f>
              <c:numCache>
                <c:formatCode>General</c:formatCode>
                <c:ptCount val="301"/>
                <c:pt idx="0">
                  <c:v>0.2</c:v>
                </c:pt>
                <c:pt idx="1">
                  <c:v>0.20200000000000001</c:v>
                </c:pt>
                <c:pt idx="2">
                  <c:v>0.20399999999999999</c:v>
                </c:pt>
                <c:pt idx="3">
                  <c:v>0.20599999999999999</c:v>
                </c:pt>
                <c:pt idx="4">
                  <c:v>0.20799999999999999</c:v>
                </c:pt>
                <c:pt idx="5">
                  <c:v>0.21</c:v>
                </c:pt>
                <c:pt idx="6">
                  <c:v>0.21199999999999999</c:v>
                </c:pt>
                <c:pt idx="7">
                  <c:v>0.214</c:v>
                </c:pt>
                <c:pt idx="8">
                  <c:v>0.216</c:v>
                </c:pt>
                <c:pt idx="9">
                  <c:v>0.218</c:v>
                </c:pt>
                <c:pt idx="10">
                  <c:v>0.22</c:v>
                </c:pt>
                <c:pt idx="11">
                  <c:v>0.222</c:v>
                </c:pt>
                <c:pt idx="12">
                  <c:v>0.224</c:v>
                </c:pt>
                <c:pt idx="13">
                  <c:v>0.22600000000000001</c:v>
                </c:pt>
                <c:pt idx="14">
                  <c:v>0.22800000000000001</c:v>
                </c:pt>
                <c:pt idx="15">
                  <c:v>0.23</c:v>
                </c:pt>
                <c:pt idx="16">
                  <c:v>0.23200000000000001</c:v>
                </c:pt>
                <c:pt idx="17">
                  <c:v>0.23400000000000001</c:v>
                </c:pt>
                <c:pt idx="18">
                  <c:v>0.23599999999999999</c:v>
                </c:pt>
                <c:pt idx="19">
                  <c:v>0.23799999999999999</c:v>
                </c:pt>
                <c:pt idx="20">
                  <c:v>0.24</c:v>
                </c:pt>
                <c:pt idx="21">
                  <c:v>0.24199999999999999</c:v>
                </c:pt>
                <c:pt idx="22">
                  <c:v>0.24399999999999999</c:v>
                </c:pt>
                <c:pt idx="23">
                  <c:v>0.246</c:v>
                </c:pt>
                <c:pt idx="24">
                  <c:v>0.248</c:v>
                </c:pt>
                <c:pt idx="25">
                  <c:v>0.25</c:v>
                </c:pt>
                <c:pt idx="26">
                  <c:v>0.252</c:v>
                </c:pt>
                <c:pt idx="27">
                  <c:v>0.254</c:v>
                </c:pt>
                <c:pt idx="28">
                  <c:v>0.25600000000000001</c:v>
                </c:pt>
                <c:pt idx="29">
                  <c:v>0.25800000000000001</c:v>
                </c:pt>
                <c:pt idx="30">
                  <c:v>0.26</c:v>
                </c:pt>
                <c:pt idx="31">
                  <c:v>0.26200000000000001</c:v>
                </c:pt>
                <c:pt idx="32">
                  <c:v>0.26400000000000001</c:v>
                </c:pt>
                <c:pt idx="33">
                  <c:v>0.26600000000000001</c:v>
                </c:pt>
                <c:pt idx="34">
                  <c:v>0.26800000000000002</c:v>
                </c:pt>
                <c:pt idx="35">
                  <c:v>0.27</c:v>
                </c:pt>
                <c:pt idx="36">
                  <c:v>0.27200000000000002</c:v>
                </c:pt>
                <c:pt idx="37">
                  <c:v>0.27400000000000002</c:v>
                </c:pt>
                <c:pt idx="38">
                  <c:v>0.27600000000000002</c:v>
                </c:pt>
                <c:pt idx="39">
                  <c:v>0.27800000000000002</c:v>
                </c:pt>
                <c:pt idx="40">
                  <c:v>0.28000000000000003</c:v>
                </c:pt>
                <c:pt idx="41">
                  <c:v>0.28199999999999997</c:v>
                </c:pt>
                <c:pt idx="42">
                  <c:v>0.28399999999999997</c:v>
                </c:pt>
                <c:pt idx="43">
                  <c:v>0.28599999999999998</c:v>
                </c:pt>
                <c:pt idx="44">
                  <c:v>0.28799999999999998</c:v>
                </c:pt>
                <c:pt idx="45">
                  <c:v>0.28999999999999998</c:v>
                </c:pt>
                <c:pt idx="46">
                  <c:v>0.29199999999999998</c:v>
                </c:pt>
                <c:pt idx="47">
                  <c:v>0.29399999999999998</c:v>
                </c:pt>
                <c:pt idx="48">
                  <c:v>0.29599999999999999</c:v>
                </c:pt>
                <c:pt idx="49">
                  <c:v>0.29799999999999999</c:v>
                </c:pt>
                <c:pt idx="50">
                  <c:v>0.3</c:v>
                </c:pt>
                <c:pt idx="51">
                  <c:v>0.30199999999999999</c:v>
                </c:pt>
                <c:pt idx="52">
                  <c:v>0.30399999999999999</c:v>
                </c:pt>
                <c:pt idx="53">
                  <c:v>0.30599999999999999</c:v>
                </c:pt>
                <c:pt idx="54">
                  <c:v>0.308</c:v>
                </c:pt>
                <c:pt idx="55">
                  <c:v>0.31</c:v>
                </c:pt>
                <c:pt idx="56">
                  <c:v>0.312</c:v>
                </c:pt>
                <c:pt idx="57">
                  <c:v>0.314</c:v>
                </c:pt>
                <c:pt idx="58">
                  <c:v>0.316</c:v>
                </c:pt>
                <c:pt idx="59">
                  <c:v>0.318</c:v>
                </c:pt>
                <c:pt idx="60">
                  <c:v>0.32</c:v>
                </c:pt>
                <c:pt idx="61">
                  <c:v>0.32200000000000001</c:v>
                </c:pt>
                <c:pt idx="62">
                  <c:v>0.32400000000000001</c:v>
                </c:pt>
                <c:pt idx="63">
                  <c:v>0.32600000000000001</c:v>
                </c:pt>
                <c:pt idx="64">
                  <c:v>0.32800000000000001</c:v>
                </c:pt>
                <c:pt idx="65">
                  <c:v>0.33</c:v>
                </c:pt>
                <c:pt idx="66">
                  <c:v>0.33200000000000002</c:v>
                </c:pt>
                <c:pt idx="67">
                  <c:v>0.33400000000000002</c:v>
                </c:pt>
                <c:pt idx="68">
                  <c:v>0.33600000000000002</c:v>
                </c:pt>
                <c:pt idx="69">
                  <c:v>0.33800000000000002</c:v>
                </c:pt>
                <c:pt idx="70">
                  <c:v>0.34</c:v>
                </c:pt>
                <c:pt idx="71">
                  <c:v>0.34200000000000003</c:v>
                </c:pt>
                <c:pt idx="72">
                  <c:v>0.34399999999999997</c:v>
                </c:pt>
                <c:pt idx="73">
                  <c:v>0.34599999999999997</c:v>
                </c:pt>
                <c:pt idx="74">
                  <c:v>0.34799999999999998</c:v>
                </c:pt>
                <c:pt idx="75">
                  <c:v>0.35</c:v>
                </c:pt>
                <c:pt idx="76">
                  <c:v>0.35199999999999998</c:v>
                </c:pt>
                <c:pt idx="77">
                  <c:v>0.35399999999999998</c:v>
                </c:pt>
                <c:pt idx="78">
                  <c:v>0.35599999999999998</c:v>
                </c:pt>
                <c:pt idx="79">
                  <c:v>0.35799999999999998</c:v>
                </c:pt>
                <c:pt idx="80">
                  <c:v>0.36</c:v>
                </c:pt>
                <c:pt idx="81">
                  <c:v>0.36199999999999999</c:v>
                </c:pt>
                <c:pt idx="82">
                  <c:v>0.36399999999999999</c:v>
                </c:pt>
                <c:pt idx="83">
                  <c:v>0.36599999999999999</c:v>
                </c:pt>
                <c:pt idx="84">
                  <c:v>0.36799999999999999</c:v>
                </c:pt>
                <c:pt idx="85">
                  <c:v>0.37</c:v>
                </c:pt>
                <c:pt idx="86">
                  <c:v>0.372</c:v>
                </c:pt>
                <c:pt idx="87">
                  <c:v>0.374</c:v>
                </c:pt>
                <c:pt idx="88">
                  <c:v>0.376</c:v>
                </c:pt>
                <c:pt idx="89">
                  <c:v>0.378</c:v>
                </c:pt>
                <c:pt idx="90">
                  <c:v>0.38</c:v>
                </c:pt>
                <c:pt idx="91">
                  <c:v>0.38200000000000001</c:v>
                </c:pt>
                <c:pt idx="92">
                  <c:v>0.38400000000000001</c:v>
                </c:pt>
                <c:pt idx="93">
                  <c:v>0.38600000000000001</c:v>
                </c:pt>
                <c:pt idx="94">
                  <c:v>0.38800000000000001</c:v>
                </c:pt>
                <c:pt idx="95">
                  <c:v>0.39</c:v>
                </c:pt>
                <c:pt idx="96">
                  <c:v>0.39200000000000002</c:v>
                </c:pt>
                <c:pt idx="97">
                  <c:v>0.39400000000000002</c:v>
                </c:pt>
                <c:pt idx="98">
                  <c:v>0.39600000000000002</c:v>
                </c:pt>
                <c:pt idx="99">
                  <c:v>0.39800000000000002</c:v>
                </c:pt>
                <c:pt idx="100">
                  <c:v>0.4</c:v>
                </c:pt>
                <c:pt idx="101">
                  <c:v>0.40200000000000002</c:v>
                </c:pt>
                <c:pt idx="102">
                  <c:v>0.40400000000000003</c:v>
                </c:pt>
                <c:pt idx="103">
                  <c:v>0.40600000000000003</c:v>
                </c:pt>
                <c:pt idx="104">
                  <c:v>0.40799999999999997</c:v>
                </c:pt>
                <c:pt idx="105">
                  <c:v>0.41</c:v>
                </c:pt>
                <c:pt idx="106">
                  <c:v>0.41199999999999998</c:v>
                </c:pt>
                <c:pt idx="107">
                  <c:v>0.41399999999999998</c:v>
                </c:pt>
                <c:pt idx="108">
                  <c:v>0.41599999999999998</c:v>
                </c:pt>
                <c:pt idx="109">
                  <c:v>0.41799999999999998</c:v>
                </c:pt>
                <c:pt idx="110">
                  <c:v>0.42</c:v>
                </c:pt>
                <c:pt idx="111">
                  <c:v>0.42199999999999999</c:v>
                </c:pt>
                <c:pt idx="112">
                  <c:v>0.42399999999999999</c:v>
                </c:pt>
                <c:pt idx="113">
                  <c:v>0.42599999999999999</c:v>
                </c:pt>
                <c:pt idx="114">
                  <c:v>0.42799999999999999</c:v>
                </c:pt>
                <c:pt idx="115">
                  <c:v>0.43</c:v>
                </c:pt>
                <c:pt idx="116">
                  <c:v>0.432</c:v>
                </c:pt>
                <c:pt idx="117">
                  <c:v>0.434</c:v>
                </c:pt>
                <c:pt idx="118">
                  <c:v>0.436</c:v>
                </c:pt>
                <c:pt idx="119">
                  <c:v>0.438</c:v>
                </c:pt>
                <c:pt idx="120">
                  <c:v>0.44</c:v>
                </c:pt>
                <c:pt idx="121">
                  <c:v>0.442</c:v>
                </c:pt>
                <c:pt idx="122">
                  <c:v>0.44400000000000001</c:v>
                </c:pt>
                <c:pt idx="123">
                  <c:v>0.44600000000000001</c:v>
                </c:pt>
                <c:pt idx="124">
                  <c:v>0.44800000000000001</c:v>
                </c:pt>
                <c:pt idx="125">
                  <c:v>0.45</c:v>
                </c:pt>
                <c:pt idx="126">
                  <c:v>0.45200000000000001</c:v>
                </c:pt>
                <c:pt idx="127">
                  <c:v>0.45400000000000001</c:v>
                </c:pt>
                <c:pt idx="128">
                  <c:v>0.45600000000000002</c:v>
                </c:pt>
                <c:pt idx="129">
                  <c:v>0.45800000000000002</c:v>
                </c:pt>
                <c:pt idx="130">
                  <c:v>0.46</c:v>
                </c:pt>
                <c:pt idx="131">
                  <c:v>0.46200000000000002</c:v>
                </c:pt>
                <c:pt idx="132">
                  <c:v>0.46400000000000002</c:v>
                </c:pt>
                <c:pt idx="133">
                  <c:v>0.46600000000000003</c:v>
                </c:pt>
                <c:pt idx="134">
                  <c:v>0.46800000000000003</c:v>
                </c:pt>
                <c:pt idx="135">
                  <c:v>0.47</c:v>
                </c:pt>
                <c:pt idx="136">
                  <c:v>0.47199999999999998</c:v>
                </c:pt>
                <c:pt idx="137">
                  <c:v>0.47399999999999998</c:v>
                </c:pt>
                <c:pt idx="138">
                  <c:v>0.47599999999999998</c:v>
                </c:pt>
                <c:pt idx="139">
                  <c:v>0.47799999999999998</c:v>
                </c:pt>
                <c:pt idx="140">
                  <c:v>0.48</c:v>
                </c:pt>
                <c:pt idx="141">
                  <c:v>0.48199999999999998</c:v>
                </c:pt>
                <c:pt idx="142">
                  <c:v>0.48399999999999999</c:v>
                </c:pt>
                <c:pt idx="143">
                  <c:v>0.48599999999999999</c:v>
                </c:pt>
                <c:pt idx="144">
                  <c:v>0.48799999999999999</c:v>
                </c:pt>
                <c:pt idx="145">
                  <c:v>0.49</c:v>
                </c:pt>
                <c:pt idx="146">
                  <c:v>0.49199999999999999</c:v>
                </c:pt>
                <c:pt idx="147">
                  <c:v>0.49399999999999999</c:v>
                </c:pt>
                <c:pt idx="148">
                  <c:v>0.496</c:v>
                </c:pt>
                <c:pt idx="149">
                  <c:v>0.498</c:v>
                </c:pt>
                <c:pt idx="150">
                  <c:v>0.5</c:v>
                </c:pt>
                <c:pt idx="151">
                  <c:v>0.502</c:v>
                </c:pt>
                <c:pt idx="152">
                  <c:v>0.504</c:v>
                </c:pt>
                <c:pt idx="153">
                  <c:v>0.50600000000000001</c:v>
                </c:pt>
                <c:pt idx="154">
                  <c:v>0.50800000000000001</c:v>
                </c:pt>
                <c:pt idx="155">
                  <c:v>0.51</c:v>
                </c:pt>
                <c:pt idx="156">
                  <c:v>0.51200000000000001</c:v>
                </c:pt>
                <c:pt idx="157">
                  <c:v>0.51400000000000001</c:v>
                </c:pt>
                <c:pt idx="158">
                  <c:v>0.51600000000000001</c:v>
                </c:pt>
                <c:pt idx="159">
                  <c:v>0.51800000000000002</c:v>
                </c:pt>
                <c:pt idx="160">
                  <c:v>0.52</c:v>
                </c:pt>
                <c:pt idx="161">
                  <c:v>0.52200000000000002</c:v>
                </c:pt>
                <c:pt idx="162">
                  <c:v>0.52400000000000002</c:v>
                </c:pt>
                <c:pt idx="163">
                  <c:v>0.52600000000000002</c:v>
                </c:pt>
                <c:pt idx="164">
                  <c:v>0.52800000000000002</c:v>
                </c:pt>
                <c:pt idx="165">
                  <c:v>0.53</c:v>
                </c:pt>
                <c:pt idx="166">
                  <c:v>0.53200000000000003</c:v>
                </c:pt>
                <c:pt idx="167">
                  <c:v>0.53400000000000003</c:v>
                </c:pt>
                <c:pt idx="168">
                  <c:v>0.53600000000000003</c:v>
                </c:pt>
                <c:pt idx="169">
                  <c:v>0.53800000000000003</c:v>
                </c:pt>
                <c:pt idx="170">
                  <c:v>0.54</c:v>
                </c:pt>
                <c:pt idx="171">
                  <c:v>0.54200000000000004</c:v>
                </c:pt>
                <c:pt idx="172">
                  <c:v>0.54400000000000004</c:v>
                </c:pt>
                <c:pt idx="173">
                  <c:v>0.54600000000000004</c:v>
                </c:pt>
                <c:pt idx="174">
                  <c:v>0.54800000000000004</c:v>
                </c:pt>
                <c:pt idx="175">
                  <c:v>0.55000000000000004</c:v>
                </c:pt>
                <c:pt idx="176">
                  <c:v>0.55200000000000005</c:v>
                </c:pt>
                <c:pt idx="177">
                  <c:v>0.55400000000000005</c:v>
                </c:pt>
                <c:pt idx="178">
                  <c:v>0.55600000000000005</c:v>
                </c:pt>
                <c:pt idx="179">
                  <c:v>0.55800000000000005</c:v>
                </c:pt>
                <c:pt idx="180">
                  <c:v>0.56000000000000005</c:v>
                </c:pt>
                <c:pt idx="181">
                  <c:v>0.56200000000000006</c:v>
                </c:pt>
                <c:pt idx="182">
                  <c:v>0.56399999999999995</c:v>
                </c:pt>
                <c:pt idx="183">
                  <c:v>0.56599999999999995</c:v>
                </c:pt>
                <c:pt idx="184">
                  <c:v>0.56799999999999995</c:v>
                </c:pt>
                <c:pt idx="185">
                  <c:v>0.56999999999999995</c:v>
                </c:pt>
                <c:pt idx="186">
                  <c:v>0.57199999999999995</c:v>
                </c:pt>
                <c:pt idx="187">
                  <c:v>0.57399999999999995</c:v>
                </c:pt>
                <c:pt idx="188">
                  <c:v>0.57599999999999996</c:v>
                </c:pt>
                <c:pt idx="189">
                  <c:v>0.57799999999999996</c:v>
                </c:pt>
                <c:pt idx="190">
                  <c:v>0.57999999999999996</c:v>
                </c:pt>
                <c:pt idx="191">
                  <c:v>0.58199999999999996</c:v>
                </c:pt>
                <c:pt idx="192">
                  <c:v>0.58399999999999996</c:v>
                </c:pt>
                <c:pt idx="193">
                  <c:v>0.58599999999999997</c:v>
                </c:pt>
                <c:pt idx="194">
                  <c:v>0.58799999999999997</c:v>
                </c:pt>
                <c:pt idx="195">
                  <c:v>0.59</c:v>
                </c:pt>
                <c:pt idx="196">
                  <c:v>0.59199999999999997</c:v>
                </c:pt>
                <c:pt idx="197">
                  <c:v>0.59399999999999997</c:v>
                </c:pt>
                <c:pt idx="198">
                  <c:v>0.59599999999999997</c:v>
                </c:pt>
                <c:pt idx="199">
                  <c:v>0.59799999999999998</c:v>
                </c:pt>
                <c:pt idx="200">
                  <c:v>0.6</c:v>
                </c:pt>
                <c:pt idx="201">
                  <c:v>0.60199999999999998</c:v>
                </c:pt>
                <c:pt idx="202">
                  <c:v>0.60399999999999998</c:v>
                </c:pt>
                <c:pt idx="203">
                  <c:v>0.60599999999999998</c:v>
                </c:pt>
                <c:pt idx="204">
                  <c:v>0.60799999999999998</c:v>
                </c:pt>
                <c:pt idx="205">
                  <c:v>0.61</c:v>
                </c:pt>
                <c:pt idx="206">
                  <c:v>0.61199999999999999</c:v>
                </c:pt>
                <c:pt idx="207">
                  <c:v>0.61399999999999999</c:v>
                </c:pt>
                <c:pt idx="208">
                  <c:v>0.61599999999999999</c:v>
                </c:pt>
                <c:pt idx="209">
                  <c:v>0.61799999999999999</c:v>
                </c:pt>
                <c:pt idx="210">
                  <c:v>0.62</c:v>
                </c:pt>
                <c:pt idx="211">
                  <c:v>0.622</c:v>
                </c:pt>
                <c:pt idx="212">
                  <c:v>0.624</c:v>
                </c:pt>
                <c:pt idx="213">
                  <c:v>0.626</c:v>
                </c:pt>
                <c:pt idx="214">
                  <c:v>0.628</c:v>
                </c:pt>
                <c:pt idx="215">
                  <c:v>0.63</c:v>
                </c:pt>
                <c:pt idx="216">
                  <c:v>0.63200000000000001</c:v>
                </c:pt>
                <c:pt idx="217">
                  <c:v>0.63400000000000001</c:v>
                </c:pt>
                <c:pt idx="218">
                  <c:v>0.63600000000000001</c:v>
                </c:pt>
                <c:pt idx="219">
                  <c:v>0.63800000000000001</c:v>
                </c:pt>
                <c:pt idx="220">
                  <c:v>0.64</c:v>
                </c:pt>
                <c:pt idx="221">
                  <c:v>0.64200000000000002</c:v>
                </c:pt>
                <c:pt idx="222">
                  <c:v>0.64400000000000002</c:v>
                </c:pt>
                <c:pt idx="223">
                  <c:v>0.64600000000000002</c:v>
                </c:pt>
                <c:pt idx="224">
                  <c:v>0.64800000000000002</c:v>
                </c:pt>
                <c:pt idx="225">
                  <c:v>0.65</c:v>
                </c:pt>
                <c:pt idx="226">
                  <c:v>0.65200000000000002</c:v>
                </c:pt>
                <c:pt idx="227">
                  <c:v>0.65400000000000003</c:v>
                </c:pt>
                <c:pt idx="228">
                  <c:v>0.65600000000000003</c:v>
                </c:pt>
                <c:pt idx="229">
                  <c:v>0.65800000000000003</c:v>
                </c:pt>
                <c:pt idx="230">
                  <c:v>0.66</c:v>
                </c:pt>
                <c:pt idx="231">
                  <c:v>0.66200000000000003</c:v>
                </c:pt>
                <c:pt idx="232">
                  <c:v>0.66400000000000003</c:v>
                </c:pt>
                <c:pt idx="233">
                  <c:v>0.66600000000000004</c:v>
                </c:pt>
                <c:pt idx="234">
                  <c:v>0.66800000000000004</c:v>
                </c:pt>
                <c:pt idx="235">
                  <c:v>0.67</c:v>
                </c:pt>
                <c:pt idx="236">
                  <c:v>0.67200000000000004</c:v>
                </c:pt>
                <c:pt idx="237">
                  <c:v>0.67400000000000004</c:v>
                </c:pt>
                <c:pt idx="238">
                  <c:v>0.67600000000000005</c:v>
                </c:pt>
                <c:pt idx="239">
                  <c:v>0.67800000000000005</c:v>
                </c:pt>
                <c:pt idx="240">
                  <c:v>0.68</c:v>
                </c:pt>
                <c:pt idx="241">
                  <c:v>0.68200000000000005</c:v>
                </c:pt>
                <c:pt idx="242">
                  <c:v>0.68400000000000005</c:v>
                </c:pt>
                <c:pt idx="243">
                  <c:v>0.68600000000000005</c:v>
                </c:pt>
                <c:pt idx="244">
                  <c:v>0.68799999999999994</c:v>
                </c:pt>
                <c:pt idx="245">
                  <c:v>0.69</c:v>
                </c:pt>
                <c:pt idx="246">
                  <c:v>0.69199999999999995</c:v>
                </c:pt>
                <c:pt idx="247">
                  <c:v>0.69399999999999995</c:v>
                </c:pt>
                <c:pt idx="248">
                  <c:v>0.69599999999999995</c:v>
                </c:pt>
                <c:pt idx="249">
                  <c:v>0.69799999999999995</c:v>
                </c:pt>
                <c:pt idx="250">
                  <c:v>0.7</c:v>
                </c:pt>
                <c:pt idx="251">
                  <c:v>0.70199999999999996</c:v>
                </c:pt>
                <c:pt idx="252">
                  <c:v>0.70399999999999996</c:v>
                </c:pt>
                <c:pt idx="253">
                  <c:v>0.70599999999999996</c:v>
                </c:pt>
                <c:pt idx="254">
                  <c:v>0.70799999999999996</c:v>
                </c:pt>
                <c:pt idx="255">
                  <c:v>0.71</c:v>
                </c:pt>
                <c:pt idx="256">
                  <c:v>0.71199999999999997</c:v>
                </c:pt>
                <c:pt idx="257">
                  <c:v>0.71399999999999997</c:v>
                </c:pt>
                <c:pt idx="258">
                  <c:v>0.71599999999999997</c:v>
                </c:pt>
                <c:pt idx="259">
                  <c:v>0.71799999999999997</c:v>
                </c:pt>
                <c:pt idx="260">
                  <c:v>0.72</c:v>
                </c:pt>
                <c:pt idx="261">
                  <c:v>0.72199999999999998</c:v>
                </c:pt>
                <c:pt idx="262">
                  <c:v>0.72399999999999998</c:v>
                </c:pt>
                <c:pt idx="263">
                  <c:v>0.72599999999999998</c:v>
                </c:pt>
                <c:pt idx="264">
                  <c:v>0.72799999999999998</c:v>
                </c:pt>
                <c:pt idx="265">
                  <c:v>0.73</c:v>
                </c:pt>
                <c:pt idx="266">
                  <c:v>0.73199999999999998</c:v>
                </c:pt>
                <c:pt idx="267">
                  <c:v>0.73399999999999999</c:v>
                </c:pt>
                <c:pt idx="268">
                  <c:v>0.73599999999999999</c:v>
                </c:pt>
                <c:pt idx="269">
                  <c:v>0.73799999999999999</c:v>
                </c:pt>
                <c:pt idx="270">
                  <c:v>0.74</c:v>
                </c:pt>
                <c:pt idx="271">
                  <c:v>0.74199999999999999</c:v>
                </c:pt>
                <c:pt idx="272">
                  <c:v>0.74399999999999999</c:v>
                </c:pt>
                <c:pt idx="273">
                  <c:v>0.746</c:v>
                </c:pt>
                <c:pt idx="274">
                  <c:v>0.748</c:v>
                </c:pt>
                <c:pt idx="275">
                  <c:v>0.75</c:v>
                </c:pt>
                <c:pt idx="276">
                  <c:v>0.752</c:v>
                </c:pt>
                <c:pt idx="277">
                  <c:v>0.754</c:v>
                </c:pt>
                <c:pt idx="278">
                  <c:v>0.75600000000000001</c:v>
                </c:pt>
                <c:pt idx="279">
                  <c:v>0.75800000000000001</c:v>
                </c:pt>
                <c:pt idx="280">
                  <c:v>0.76</c:v>
                </c:pt>
                <c:pt idx="281">
                  <c:v>0.76200000000000001</c:v>
                </c:pt>
                <c:pt idx="282">
                  <c:v>0.76400000000000001</c:v>
                </c:pt>
                <c:pt idx="283">
                  <c:v>0.76600000000000001</c:v>
                </c:pt>
                <c:pt idx="284">
                  <c:v>0.76800000000000002</c:v>
                </c:pt>
                <c:pt idx="285">
                  <c:v>0.77</c:v>
                </c:pt>
                <c:pt idx="286">
                  <c:v>0.77200000000000002</c:v>
                </c:pt>
                <c:pt idx="287">
                  <c:v>0.77400000000000002</c:v>
                </c:pt>
                <c:pt idx="288">
                  <c:v>0.77600000000000002</c:v>
                </c:pt>
                <c:pt idx="289">
                  <c:v>0.77800000000000002</c:v>
                </c:pt>
                <c:pt idx="290">
                  <c:v>0.78</c:v>
                </c:pt>
                <c:pt idx="291">
                  <c:v>0.78200000000000003</c:v>
                </c:pt>
                <c:pt idx="292">
                  <c:v>0.78400000000000003</c:v>
                </c:pt>
                <c:pt idx="293">
                  <c:v>0.78600000000000003</c:v>
                </c:pt>
                <c:pt idx="294">
                  <c:v>0.78800000000000003</c:v>
                </c:pt>
                <c:pt idx="295">
                  <c:v>0.79</c:v>
                </c:pt>
                <c:pt idx="296">
                  <c:v>0.79200000000000004</c:v>
                </c:pt>
                <c:pt idx="297">
                  <c:v>0.79400000000000004</c:v>
                </c:pt>
                <c:pt idx="298">
                  <c:v>0.79600000000000004</c:v>
                </c:pt>
                <c:pt idx="299">
                  <c:v>0.79800000000000004</c:v>
                </c:pt>
                <c:pt idx="300">
                  <c:v>0.8</c:v>
                </c:pt>
              </c:numCache>
            </c:numRef>
          </c:xVal>
          <c:yVal>
            <c:numRef>
              <c:f>Sheet1!$B$4:$B$304</c:f>
              <c:numCache>
                <c:formatCode>General</c:formatCode>
                <c:ptCount val="301"/>
                <c:pt idx="0">
                  <c:v>-4.3106079101599996E-3</c:v>
                </c:pt>
                <c:pt idx="1">
                  <c:v>-1.7242431640599999E-2</c:v>
                </c:pt>
                <c:pt idx="2">
                  <c:v>4.7416687011700001E-2</c:v>
                </c:pt>
                <c:pt idx="3">
                  <c:v>-4.0946960449200001E-2</c:v>
                </c:pt>
                <c:pt idx="4">
                  <c:v>4.3106079101599996E-3</c:v>
                </c:pt>
                <c:pt idx="5">
                  <c:v>4.5257568359400001E-2</c:v>
                </c:pt>
                <c:pt idx="6">
                  <c:v>0</c:v>
                </c:pt>
                <c:pt idx="7">
                  <c:v>5.6037902831999997E-2</c:v>
                </c:pt>
                <c:pt idx="8">
                  <c:v>4.9568176269499997E-2</c:v>
                </c:pt>
                <c:pt idx="9">
                  <c:v>1.2931823730499999E-2</c:v>
                </c:pt>
                <c:pt idx="10">
                  <c:v>3.2325744628899998E-2</c:v>
                </c:pt>
                <c:pt idx="11">
                  <c:v>-3.8795471191399998E-2</c:v>
                </c:pt>
                <c:pt idx="12">
                  <c:v>7.7590942382799996E-2</c:v>
                </c:pt>
                <c:pt idx="13">
                  <c:v>6.25E-2</c:v>
                </c:pt>
                <c:pt idx="14">
                  <c:v>5.81893920898E-2</c:v>
                </c:pt>
                <c:pt idx="15">
                  <c:v>5.6037902831999997E-2</c:v>
                </c:pt>
                <c:pt idx="16">
                  <c:v>2.1553039550799999E-2</c:v>
                </c:pt>
                <c:pt idx="17">
                  <c:v>0</c:v>
                </c:pt>
                <c:pt idx="18">
                  <c:v>-2.1553039550799999E-2</c:v>
                </c:pt>
                <c:pt idx="19">
                  <c:v>3.0174255371099998E-2</c:v>
                </c:pt>
                <c:pt idx="20">
                  <c:v>1.50909423828E-2</c:v>
                </c:pt>
                <c:pt idx="21">
                  <c:v>2.15911865234E-3</c:v>
                </c:pt>
                <c:pt idx="22">
                  <c:v>6.4697265625E-3</c:v>
                </c:pt>
                <c:pt idx="23">
                  <c:v>5.6037902831999997E-2</c:v>
                </c:pt>
                <c:pt idx="24">
                  <c:v>4.7416687011700001E-2</c:v>
                </c:pt>
                <c:pt idx="25">
                  <c:v>-1.7242431640599999E-2</c:v>
                </c:pt>
                <c:pt idx="26">
                  <c:v>-1.5083312988300001E-2</c:v>
                </c:pt>
                <c:pt idx="27">
                  <c:v>4.3106079101599996E-3</c:v>
                </c:pt>
                <c:pt idx="28">
                  <c:v>6.4697265625E-3</c:v>
                </c:pt>
                <c:pt idx="29">
                  <c:v>3.6636352539099998E-2</c:v>
                </c:pt>
                <c:pt idx="30">
                  <c:v>5.1727294921900001E-2</c:v>
                </c:pt>
                <c:pt idx="31">
                  <c:v>-2.1514892578099998E-3</c:v>
                </c:pt>
                <c:pt idx="32">
                  <c:v>-4.3106079101599996E-3</c:v>
                </c:pt>
                <c:pt idx="33">
                  <c:v>1.7242431640599999E-2</c:v>
                </c:pt>
                <c:pt idx="34">
                  <c:v>6.25E-2</c:v>
                </c:pt>
                <c:pt idx="35">
                  <c:v>7.5431823730500003E-2</c:v>
                </c:pt>
                <c:pt idx="36">
                  <c:v>8.6212158203100003E-3</c:v>
                </c:pt>
                <c:pt idx="37">
                  <c:v>-4.3106079101599996E-3</c:v>
                </c:pt>
                <c:pt idx="38">
                  <c:v>2.3704528808599998E-2</c:v>
                </c:pt>
                <c:pt idx="39">
                  <c:v>4.7416687011700001E-2</c:v>
                </c:pt>
                <c:pt idx="40">
                  <c:v>-1.2931823730499999E-2</c:v>
                </c:pt>
                <c:pt idx="41">
                  <c:v>8.8363647460900002E-2</c:v>
                </c:pt>
                <c:pt idx="42">
                  <c:v>2.15911865234E-3</c:v>
                </c:pt>
                <c:pt idx="43">
                  <c:v>8.6212158203100003E-3</c:v>
                </c:pt>
                <c:pt idx="44">
                  <c:v>1.07803344727E-2</c:v>
                </c:pt>
                <c:pt idx="45">
                  <c:v>6.4697265625E-3</c:v>
                </c:pt>
                <c:pt idx="46">
                  <c:v>1.50909423828E-2</c:v>
                </c:pt>
                <c:pt idx="47">
                  <c:v>6.4697265625E-3</c:v>
                </c:pt>
                <c:pt idx="48">
                  <c:v>5.6037902831999997E-2</c:v>
                </c:pt>
                <c:pt idx="49">
                  <c:v>4.3106079101599996E-3</c:v>
                </c:pt>
                <c:pt idx="50">
                  <c:v>-1.5083312988300001E-2</c:v>
                </c:pt>
                <c:pt idx="51">
                  <c:v>6.4659118652299993E-2</c:v>
                </c:pt>
                <c:pt idx="52">
                  <c:v>3.6636352539099998E-2</c:v>
                </c:pt>
                <c:pt idx="53">
                  <c:v>8.1901550293000003E-2</c:v>
                </c:pt>
                <c:pt idx="54">
                  <c:v>9.6984863281300002E-2</c:v>
                </c:pt>
                <c:pt idx="55">
                  <c:v>7.5431823730500003E-2</c:v>
                </c:pt>
                <c:pt idx="56">
                  <c:v>4.9568176269499997E-2</c:v>
                </c:pt>
                <c:pt idx="57">
                  <c:v>1.07803344727E-2</c:v>
                </c:pt>
                <c:pt idx="58">
                  <c:v>8.6212158203100003E-3</c:v>
                </c:pt>
                <c:pt idx="59">
                  <c:v>-1.5083312988300001E-2</c:v>
                </c:pt>
                <c:pt idx="60">
                  <c:v>5.6037902831999997E-2</c:v>
                </c:pt>
                <c:pt idx="61">
                  <c:v>7.7590942382799996E-2</c:v>
                </c:pt>
                <c:pt idx="62">
                  <c:v>3.8795471191399998E-2</c:v>
                </c:pt>
                <c:pt idx="63">
                  <c:v>5.81893920898E-2</c:v>
                </c:pt>
                <c:pt idx="64">
                  <c:v>1.50909423828E-2</c:v>
                </c:pt>
                <c:pt idx="65">
                  <c:v>7.5431823730500003E-2</c:v>
                </c:pt>
                <c:pt idx="66">
                  <c:v>7.7590942382799996E-2</c:v>
                </c:pt>
                <c:pt idx="67">
                  <c:v>8.1901550293000003E-2</c:v>
                </c:pt>
                <c:pt idx="68">
                  <c:v>8.6212158203100006E-2</c:v>
                </c:pt>
                <c:pt idx="69">
                  <c:v>7.1121215820299996E-2</c:v>
                </c:pt>
                <c:pt idx="70">
                  <c:v>0.137939453125</c:v>
                </c:pt>
                <c:pt idx="71">
                  <c:v>0.12500762939499999</c:v>
                </c:pt>
                <c:pt idx="72">
                  <c:v>0.18750762939499999</c:v>
                </c:pt>
                <c:pt idx="73">
                  <c:v>0.209060668945</c:v>
                </c:pt>
                <c:pt idx="74">
                  <c:v>0.25432586669899998</c:v>
                </c:pt>
                <c:pt idx="75">
                  <c:v>0.26078796386699998</c:v>
                </c:pt>
                <c:pt idx="76">
                  <c:v>0.28018951415999999</c:v>
                </c:pt>
                <c:pt idx="77">
                  <c:v>0.30820465087900001</c:v>
                </c:pt>
                <c:pt idx="78">
                  <c:v>0.29743194580100002</c:v>
                </c:pt>
                <c:pt idx="79">
                  <c:v>0.33406829834000001</c:v>
                </c:pt>
                <c:pt idx="80">
                  <c:v>0.37932586669899998</c:v>
                </c:pt>
                <c:pt idx="81">
                  <c:v>0.40518951415999999</c:v>
                </c:pt>
                <c:pt idx="82">
                  <c:v>0.43536376953099998</c:v>
                </c:pt>
                <c:pt idx="83">
                  <c:v>0.45045471191399999</c:v>
                </c:pt>
                <c:pt idx="84">
                  <c:v>0.46553802490200002</c:v>
                </c:pt>
                <c:pt idx="85">
                  <c:v>0.48709106445299999</c:v>
                </c:pt>
                <c:pt idx="86">
                  <c:v>0.49140167236299997</c:v>
                </c:pt>
                <c:pt idx="87">
                  <c:v>0.53450775146499996</c:v>
                </c:pt>
                <c:pt idx="88">
                  <c:v>0.54959869384799998</c:v>
                </c:pt>
                <c:pt idx="89">
                  <c:v>0.55821990966799995</c:v>
                </c:pt>
                <c:pt idx="90">
                  <c:v>0.55821990966799995</c:v>
                </c:pt>
                <c:pt idx="91">
                  <c:v>0.57977294921900002</c:v>
                </c:pt>
                <c:pt idx="92">
                  <c:v>0.59485626220700005</c:v>
                </c:pt>
                <c:pt idx="93">
                  <c:v>0.58192443847700004</c:v>
                </c:pt>
                <c:pt idx="94">
                  <c:v>0.61209869384799998</c:v>
                </c:pt>
                <c:pt idx="95">
                  <c:v>0.61856079101600003</c:v>
                </c:pt>
                <c:pt idx="96">
                  <c:v>0.64011383056600002</c:v>
                </c:pt>
                <c:pt idx="97">
                  <c:v>0.62718200683600001</c:v>
                </c:pt>
                <c:pt idx="98">
                  <c:v>0.63365173339799996</c:v>
                </c:pt>
                <c:pt idx="99">
                  <c:v>0.65520477294900004</c:v>
                </c:pt>
                <c:pt idx="100">
                  <c:v>0.67028808593800004</c:v>
                </c:pt>
                <c:pt idx="101">
                  <c:v>0.67244720458999996</c:v>
                </c:pt>
                <c:pt idx="102">
                  <c:v>0.66382598876999999</c:v>
                </c:pt>
                <c:pt idx="103">
                  <c:v>0.67028808593800004</c:v>
                </c:pt>
                <c:pt idx="104">
                  <c:v>0.6767578125</c:v>
                </c:pt>
                <c:pt idx="105">
                  <c:v>0.69184112548800003</c:v>
                </c:pt>
                <c:pt idx="106">
                  <c:v>0.68106842041000004</c:v>
                </c:pt>
                <c:pt idx="107">
                  <c:v>0.71986389160200004</c:v>
                </c:pt>
                <c:pt idx="108">
                  <c:v>0.69831085205099996</c:v>
                </c:pt>
                <c:pt idx="109">
                  <c:v>0.72848510742200001</c:v>
                </c:pt>
                <c:pt idx="110">
                  <c:v>0.73279571533200005</c:v>
                </c:pt>
                <c:pt idx="111">
                  <c:v>0.7392578125</c:v>
                </c:pt>
                <c:pt idx="112">
                  <c:v>0.75865936279299995</c:v>
                </c:pt>
                <c:pt idx="113">
                  <c:v>0.77590179443399998</c:v>
                </c:pt>
                <c:pt idx="114">
                  <c:v>0.74356842041000004</c:v>
                </c:pt>
                <c:pt idx="115">
                  <c:v>0.76296997070299999</c:v>
                </c:pt>
                <c:pt idx="116">
                  <c:v>0.77590179443399998</c:v>
                </c:pt>
                <c:pt idx="117">
                  <c:v>0.79529571533200005</c:v>
                </c:pt>
                <c:pt idx="118">
                  <c:v>0.79960632324199998</c:v>
                </c:pt>
                <c:pt idx="119">
                  <c:v>0.77159118652299996</c:v>
                </c:pt>
                <c:pt idx="120">
                  <c:v>0.79314422607400004</c:v>
                </c:pt>
                <c:pt idx="121">
                  <c:v>0.76296997070299999</c:v>
                </c:pt>
                <c:pt idx="122">
                  <c:v>0.80176544189499999</c:v>
                </c:pt>
                <c:pt idx="123">
                  <c:v>0.77159118652299996</c:v>
                </c:pt>
                <c:pt idx="124">
                  <c:v>0.79529571533200005</c:v>
                </c:pt>
                <c:pt idx="125">
                  <c:v>0.82331848144499997</c:v>
                </c:pt>
                <c:pt idx="126">
                  <c:v>0.814697265625</c:v>
                </c:pt>
                <c:pt idx="127">
                  <c:v>0.80176544189499999</c:v>
                </c:pt>
                <c:pt idx="128">
                  <c:v>0.83409118652299996</c:v>
                </c:pt>
                <c:pt idx="129">
                  <c:v>0.84056091308600001</c:v>
                </c:pt>
                <c:pt idx="130">
                  <c:v>0.82331848144499997</c:v>
                </c:pt>
                <c:pt idx="131">
                  <c:v>0.84487152099600005</c:v>
                </c:pt>
                <c:pt idx="132">
                  <c:v>0.84702301025399995</c:v>
                </c:pt>
                <c:pt idx="133">
                  <c:v>0.85995483398399997</c:v>
                </c:pt>
                <c:pt idx="134">
                  <c:v>0.85780334472700004</c:v>
                </c:pt>
                <c:pt idx="135">
                  <c:v>0.86642456054700001</c:v>
                </c:pt>
                <c:pt idx="136">
                  <c:v>0.84918212890599998</c:v>
                </c:pt>
                <c:pt idx="137">
                  <c:v>0.84918212890599998</c:v>
                </c:pt>
                <c:pt idx="138">
                  <c:v>0.87288665771499996</c:v>
                </c:pt>
                <c:pt idx="139">
                  <c:v>0.85564422607400004</c:v>
                </c:pt>
                <c:pt idx="140">
                  <c:v>0.87935638427700002</c:v>
                </c:pt>
                <c:pt idx="141">
                  <c:v>0.89443969726600003</c:v>
                </c:pt>
                <c:pt idx="142">
                  <c:v>0.86642456054700001</c:v>
                </c:pt>
                <c:pt idx="143">
                  <c:v>0.877197265625</c:v>
                </c:pt>
                <c:pt idx="144">
                  <c:v>0.87288665771499996</c:v>
                </c:pt>
                <c:pt idx="145">
                  <c:v>0.91814422607400004</c:v>
                </c:pt>
                <c:pt idx="146">
                  <c:v>0.87073516845700005</c:v>
                </c:pt>
                <c:pt idx="147">
                  <c:v>0.89443969726600003</c:v>
                </c:pt>
                <c:pt idx="148">
                  <c:v>0.87935638427700002</c:v>
                </c:pt>
                <c:pt idx="149">
                  <c:v>0.91814422607400004</c:v>
                </c:pt>
                <c:pt idx="150">
                  <c:v>0.90090179443399998</c:v>
                </c:pt>
                <c:pt idx="151">
                  <c:v>0.92030334472700004</c:v>
                </c:pt>
                <c:pt idx="152">
                  <c:v>0.92676544189499999</c:v>
                </c:pt>
                <c:pt idx="153">
                  <c:v>0.91814422607400004</c:v>
                </c:pt>
                <c:pt idx="154">
                  <c:v>0.92245483398399997</c:v>
                </c:pt>
                <c:pt idx="155">
                  <c:v>0.91814422607400004</c:v>
                </c:pt>
                <c:pt idx="156">
                  <c:v>0.94400787353500004</c:v>
                </c:pt>
                <c:pt idx="157">
                  <c:v>0.91599273681600002</c:v>
                </c:pt>
                <c:pt idx="158">
                  <c:v>0.91599273681600002</c:v>
                </c:pt>
                <c:pt idx="159">
                  <c:v>0.90521240234400002</c:v>
                </c:pt>
                <c:pt idx="160">
                  <c:v>0.93107604980500003</c:v>
                </c:pt>
                <c:pt idx="161">
                  <c:v>0.96772003173800003</c:v>
                </c:pt>
                <c:pt idx="162">
                  <c:v>0.95693969726600003</c:v>
                </c:pt>
                <c:pt idx="163">
                  <c:v>0.94185638427700002</c:v>
                </c:pt>
                <c:pt idx="164">
                  <c:v>0.92676544189499999</c:v>
                </c:pt>
                <c:pt idx="165">
                  <c:v>0.94185638427700002</c:v>
                </c:pt>
                <c:pt idx="166">
                  <c:v>0.94400787353500004</c:v>
                </c:pt>
                <c:pt idx="167">
                  <c:v>0.94616699218800004</c:v>
                </c:pt>
                <c:pt idx="168">
                  <c:v>0.96556091308600001</c:v>
                </c:pt>
                <c:pt idx="169">
                  <c:v>0.96987152099600005</c:v>
                </c:pt>
                <c:pt idx="170">
                  <c:v>0.92245483398399997</c:v>
                </c:pt>
                <c:pt idx="171">
                  <c:v>0.94400787353500004</c:v>
                </c:pt>
                <c:pt idx="172">
                  <c:v>0.96340942382799999</c:v>
                </c:pt>
                <c:pt idx="173">
                  <c:v>0.95262908935500001</c:v>
                </c:pt>
                <c:pt idx="174">
                  <c:v>0.96340942382799999</c:v>
                </c:pt>
                <c:pt idx="175">
                  <c:v>0.94400787353500004</c:v>
                </c:pt>
                <c:pt idx="176">
                  <c:v>0.96556091308600001</c:v>
                </c:pt>
                <c:pt idx="177">
                  <c:v>0.97634124755899998</c:v>
                </c:pt>
                <c:pt idx="178">
                  <c:v>0.95909881591799995</c:v>
                </c:pt>
                <c:pt idx="179">
                  <c:v>0.939697265625</c:v>
                </c:pt>
                <c:pt idx="180">
                  <c:v>0.939697265625</c:v>
                </c:pt>
                <c:pt idx="181">
                  <c:v>0.96772003173800003</c:v>
                </c:pt>
                <c:pt idx="182">
                  <c:v>0.93323516845700005</c:v>
                </c:pt>
                <c:pt idx="183">
                  <c:v>0.95909881591799995</c:v>
                </c:pt>
                <c:pt idx="184">
                  <c:v>0.96987152099600005</c:v>
                </c:pt>
                <c:pt idx="185">
                  <c:v>0.93754577636699998</c:v>
                </c:pt>
                <c:pt idx="186">
                  <c:v>0.97634124755899998</c:v>
                </c:pt>
                <c:pt idx="187">
                  <c:v>0.97634124755899998</c:v>
                </c:pt>
                <c:pt idx="188">
                  <c:v>0.99142456054700001</c:v>
                </c:pt>
                <c:pt idx="189">
                  <c:v>0.96340942382799999</c:v>
                </c:pt>
                <c:pt idx="190">
                  <c:v>0.95909881591799995</c:v>
                </c:pt>
                <c:pt idx="191">
                  <c:v>0.96772003173800003</c:v>
                </c:pt>
                <c:pt idx="192">
                  <c:v>0.96772003173800003</c:v>
                </c:pt>
                <c:pt idx="193">
                  <c:v>0.98280334472700004</c:v>
                </c:pt>
                <c:pt idx="194">
                  <c:v>0.95047760009799998</c:v>
                </c:pt>
                <c:pt idx="195">
                  <c:v>0.96556091308600001</c:v>
                </c:pt>
                <c:pt idx="196">
                  <c:v>0.95047760009799998</c:v>
                </c:pt>
                <c:pt idx="197">
                  <c:v>0.95262908935500001</c:v>
                </c:pt>
                <c:pt idx="198">
                  <c:v>0.95047760009799998</c:v>
                </c:pt>
                <c:pt idx="199">
                  <c:v>0.95909881591799995</c:v>
                </c:pt>
                <c:pt idx="200">
                  <c:v>0.98927307128899999</c:v>
                </c:pt>
                <c:pt idx="201">
                  <c:v>0.96340942382799999</c:v>
                </c:pt>
                <c:pt idx="202">
                  <c:v>0.95478820800800002</c:v>
                </c:pt>
                <c:pt idx="203">
                  <c:v>0.96987152099600005</c:v>
                </c:pt>
                <c:pt idx="204">
                  <c:v>0.94185638427700002</c:v>
                </c:pt>
                <c:pt idx="205">
                  <c:v>0.95909881591799995</c:v>
                </c:pt>
                <c:pt idx="206">
                  <c:v>0.95693969726600003</c:v>
                </c:pt>
                <c:pt idx="207">
                  <c:v>0.95478820800800002</c:v>
                </c:pt>
                <c:pt idx="208">
                  <c:v>0.96556091308600001</c:v>
                </c:pt>
                <c:pt idx="209">
                  <c:v>0.95478820800800002</c:v>
                </c:pt>
                <c:pt idx="210">
                  <c:v>0.95909881591799995</c:v>
                </c:pt>
                <c:pt idx="211">
                  <c:v>0.92676544189499999</c:v>
                </c:pt>
                <c:pt idx="212">
                  <c:v>0.94400787353500004</c:v>
                </c:pt>
                <c:pt idx="213">
                  <c:v>0.95047760009799998</c:v>
                </c:pt>
                <c:pt idx="214">
                  <c:v>0.98280334472700004</c:v>
                </c:pt>
                <c:pt idx="215">
                  <c:v>0.93107604980500003</c:v>
                </c:pt>
                <c:pt idx="216">
                  <c:v>0.939697265625</c:v>
                </c:pt>
                <c:pt idx="217">
                  <c:v>0.92892456054700001</c:v>
                </c:pt>
                <c:pt idx="218">
                  <c:v>0.93754577636699998</c:v>
                </c:pt>
                <c:pt idx="219">
                  <c:v>0.94185638427700002</c:v>
                </c:pt>
                <c:pt idx="220">
                  <c:v>0.94185638427700002</c:v>
                </c:pt>
                <c:pt idx="221">
                  <c:v>0.95262908935500001</c:v>
                </c:pt>
                <c:pt idx="222">
                  <c:v>0.95693969726600003</c:v>
                </c:pt>
                <c:pt idx="223">
                  <c:v>0.92245483398399997</c:v>
                </c:pt>
                <c:pt idx="224">
                  <c:v>0.90090179443399998</c:v>
                </c:pt>
                <c:pt idx="225">
                  <c:v>0.93107604980500003</c:v>
                </c:pt>
                <c:pt idx="226">
                  <c:v>0.92461395263699997</c:v>
                </c:pt>
                <c:pt idx="227">
                  <c:v>0.939697265625</c:v>
                </c:pt>
                <c:pt idx="228">
                  <c:v>0.91599273681600002</c:v>
                </c:pt>
                <c:pt idx="229">
                  <c:v>0.92245483398399997</c:v>
                </c:pt>
                <c:pt idx="230">
                  <c:v>0.91814422607400004</c:v>
                </c:pt>
                <c:pt idx="231">
                  <c:v>0.939697265625</c:v>
                </c:pt>
                <c:pt idx="232">
                  <c:v>0.92461395263699997</c:v>
                </c:pt>
                <c:pt idx="233">
                  <c:v>0.90306091308600001</c:v>
                </c:pt>
                <c:pt idx="234">
                  <c:v>0.90737152099600005</c:v>
                </c:pt>
                <c:pt idx="235">
                  <c:v>0.89443969726600003</c:v>
                </c:pt>
                <c:pt idx="236">
                  <c:v>0.91168212890599998</c:v>
                </c:pt>
                <c:pt idx="237">
                  <c:v>0.91168212890599998</c:v>
                </c:pt>
                <c:pt idx="238">
                  <c:v>0.89228820800800002</c:v>
                </c:pt>
                <c:pt idx="239">
                  <c:v>0.88797760009799998</c:v>
                </c:pt>
                <c:pt idx="240">
                  <c:v>0.88366699218800004</c:v>
                </c:pt>
                <c:pt idx="241">
                  <c:v>0.91168212890599998</c:v>
                </c:pt>
                <c:pt idx="242">
                  <c:v>0.88797760009799998</c:v>
                </c:pt>
                <c:pt idx="243">
                  <c:v>0.85995483398399997</c:v>
                </c:pt>
                <c:pt idx="244">
                  <c:v>0.89875030517599996</c:v>
                </c:pt>
                <c:pt idx="245">
                  <c:v>0.89659118652299996</c:v>
                </c:pt>
                <c:pt idx="246">
                  <c:v>0.89012908935500001</c:v>
                </c:pt>
                <c:pt idx="247">
                  <c:v>0.87935638427700002</c:v>
                </c:pt>
                <c:pt idx="248">
                  <c:v>0.88797760009799998</c:v>
                </c:pt>
                <c:pt idx="249">
                  <c:v>0.88581848144499997</c:v>
                </c:pt>
                <c:pt idx="250">
                  <c:v>0.89012908935500001</c:v>
                </c:pt>
                <c:pt idx="251">
                  <c:v>0.86857604980500003</c:v>
                </c:pt>
                <c:pt idx="252">
                  <c:v>0.85349273681600002</c:v>
                </c:pt>
                <c:pt idx="253">
                  <c:v>0.87073516845700005</c:v>
                </c:pt>
                <c:pt idx="254">
                  <c:v>0.84271240234400002</c:v>
                </c:pt>
                <c:pt idx="255">
                  <c:v>0.85349273681600002</c:v>
                </c:pt>
                <c:pt idx="256">
                  <c:v>0.84918212890599998</c:v>
                </c:pt>
                <c:pt idx="257">
                  <c:v>0.87073516845700005</c:v>
                </c:pt>
                <c:pt idx="258">
                  <c:v>0.84271240234400002</c:v>
                </c:pt>
                <c:pt idx="259">
                  <c:v>0.85133361816399999</c:v>
                </c:pt>
                <c:pt idx="260">
                  <c:v>0.82762908935500001</c:v>
                </c:pt>
                <c:pt idx="261">
                  <c:v>0.83625030517599996</c:v>
                </c:pt>
                <c:pt idx="262">
                  <c:v>0.82331848144499997</c:v>
                </c:pt>
                <c:pt idx="263">
                  <c:v>0.84056091308600001</c:v>
                </c:pt>
                <c:pt idx="264">
                  <c:v>0.81253814697299998</c:v>
                </c:pt>
                <c:pt idx="265">
                  <c:v>0.84271240234400002</c:v>
                </c:pt>
                <c:pt idx="266">
                  <c:v>0.83625030517599996</c:v>
                </c:pt>
                <c:pt idx="267">
                  <c:v>0.81900787353500004</c:v>
                </c:pt>
                <c:pt idx="268">
                  <c:v>0.79960632324199998</c:v>
                </c:pt>
                <c:pt idx="269">
                  <c:v>0.79745483398399997</c:v>
                </c:pt>
                <c:pt idx="270">
                  <c:v>0.80822753906300004</c:v>
                </c:pt>
                <c:pt idx="271">
                  <c:v>0.79960632324199998</c:v>
                </c:pt>
                <c:pt idx="272">
                  <c:v>0.78883361816399999</c:v>
                </c:pt>
                <c:pt idx="273">
                  <c:v>0.76081085205099996</c:v>
                </c:pt>
                <c:pt idx="274">
                  <c:v>0.78021240234400002</c:v>
                </c:pt>
                <c:pt idx="275">
                  <c:v>0.79960632324199998</c:v>
                </c:pt>
                <c:pt idx="276">
                  <c:v>0.78021240234400002</c:v>
                </c:pt>
                <c:pt idx="277">
                  <c:v>0.81038665771499996</c:v>
                </c:pt>
                <c:pt idx="278">
                  <c:v>0.77374267578099998</c:v>
                </c:pt>
                <c:pt idx="279">
                  <c:v>0.75434875488300002</c:v>
                </c:pt>
                <c:pt idx="280">
                  <c:v>0.73279571533200005</c:v>
                </c:pt>
                <c:pt idx="281">
                  <c:v>0.76943206787100005</c:v>
                </c:pt>
                <c:pt idx="282">
                  <c:v>0.77374267578099998</c:v>
                </c:pt>
                <c:pt idx="283">
                  <c:v>0.75003814697299998</c:v>
                </c:pt>
                <c:pt idx="284">
                  <c:v>0.73494720458999996</c:v>
                </c:pt>
                <c:pt idx="285">
                  <c:v>0.74356842041000004</c:v>
                </c:pt>
                <c:pt idx="286">
                  <c:v>0.78452301025399995</c:v>
                </c:pt>
                <c:pt idx="287">
                  <c:v>0.74356842041000004</c:v>
                </c:pt>
                <c:pt idx="288">
                  <c:v>0.71339416503899999</c:v>
                </c:pt>
                <c:pt idx="289">
                  <c:v>0.73279571533200005</c:v>
                </c:pt>
                <c:pt idx="290">
                  <c:v>0.72417449951199997</c:v>
                </c:pt>
                <c:pt idx="291">
                  <c:v>0.72201538085899997</c:v>
                </c:pt>
                <c:pt idx="292">
                  <c:v>0.71986389160200004</c:v>
                </c:pt>
                <c:pt idx="293">
                  <c:v>0.70908355712899995</c:v>
                </c:pt>
                <c:pt idx="294">
                  <c:v>0.71986389160200004</c:v>
                </c:pt>
                <c:pt idx="295">
                  <c:v>0.70693206787100005</c:v>
                </c:pt>
                <c:pt idx="296">
                  <c:v>0.69400024414100003</c:v>
                </c:pt>
                <c:pt idx="297">
                  <c:v>0.68753051757799999</c:v>
                </c:pt>
                <c:pt idx="298">
                  <c:v>0.68753051757799999</c:v>
                </c:pt>
                <c:pt idx="299">
                  <c:v>0.69831085205099996</c:v>
                </c:pt>
                <c:pt idx="300">
                  <c:v>0.69615173339799996</c:v>
                </c:pt>
              </c:numCache>
            </c:numRef>
          </c:yVal>
          <c:smooth val="0"/>
          <c:extLst>
            <c:ext xmlns:c16="http://schemas.microsoft.com/office/drawing/2014/chart" uri="{C3380CC4-5D6E-409C-BE32-E72D297353CC}">
              <c16:uniqueId val="{00000000-7404-4847-9927-A09E997E8BEB}"/>
            </c:ext>
          </c:extLst>
        </c:ser>
        <c:ser>
          <c:idx val="1"/>
          <c:order val="1"/>
          <c:tx>
            <c:v>Cotton String</c:v>
          </c:tx>
          <c:spPr>
            <a:ln w="38100" cap="rnd">
              <a:solidFill>
                <a:schemeClr val="accent2"/>
              </a:solidFill>
              <a:round/>
            </a:ln>
            <a:effectLst/>
          </c:spPr>
          <c:marker>
            <c:symbol val="none"/>
          </c:marker>
          <c:xVal>
            <c:numRef>
              <c:f>Sheet1!$A$4:$A$304</c:f>
              <c:numCache>
                <c:formatCode>General</c:formatCode>
                <c:ptCount val="301"/>
                <c:pt idx="0">
                  <c:v>0.2</c:v>
                </c:pt>
                <c:pt idx="1">
                  <c:v>0.20200000000000001</c:v>
                </c:pt>
                <c:pt idx="2">
                  <c:v>0.20399999999999999</c:v>
                </c:pt>
                <c:pt idx="3">
                  <c:v>0.20599999999999999</c:v>
                </c:pt>
                <c:pt idx="4">
                  <c:v>0.20799999999999999</c:v>
                </c:pt>
                <c:pt idx="5">
                  <c:v>0.21</c:v>
                </c:pt>
                <c:pt idx="6">
                  <c:v>0.21199999999999999</c:v>
                </c:pt>
                <c:pt idx="7">
                  <c:v>0.214</c:v>
                </c:pt>
                <c:pt idx="8">
                  <c:v>0.216</c:v>
                </c:pt>
                <c:pt idx="9">
                  <c:v>0.218</c:v>
                </c:pt>
                <c:pt idx="10">
                  <c:v>0.22</c:v>
                </c:pt>
                <c:pt idx="11">
                  <c:v>0.222</c:v>
                </c:pt>
                <c:pt idx="12">
                  <c:v>0.224</c:v>
                </c:pt>
                <c:pt idx="13">
                  <c:v>0.22600000000000001</c:v>
                </c:pt>
                <c:pt idx="14">
                  <c:v>0.22800000000000001</c:v>
                </c:pt>
                <c:pt idx="15">
                  <c:v>0.23</c:v>
                </c:pt>
                <c:pt idx="16">
                  <c:v>0.23200000000000001</c:v>
                </c:pt>
                <c:pt idx="17">
                  <c:v>0.23400000000000001</c:v>
                </c:pt>
                <c:pt idx="18">
                  <c:v>0.23599999999999999</c:v>
                </c:pt>
                <c:pt idx="19">
                  <c:v>0.23799999999999999</c:v>
                </c:pt>
                <c:pt idx="20">
                  <c:v>0.24</c:v>
                </c:pt>
                <c:pt idx="21">
                  <c:v>0.24199999999999999</c:v>
                </c:pt>
                <c:pt idx="22">
                  <c:v>0.24399999999999999</c:v>
                </c:pt>
                <c:pt idx="23">
                  <c:v>0.246</c:v>
                </c:pt>
                <c:pt idx="24">
                  <c:v>0.248</c:v>
                </c:pt>
                <c:pt idx="25">
                  <c:v>0.25</c:v>
                </c:pt>
                <c:pt idx="26">
                  <c:v>0.252</c:v>
                </c:pt>
                <c:pt idx="27">
                  <c:v>0.254</c:v>
                </c:pt>
                <c:pt idx="28">
                  <c:v>0.25600000000000001</c:v>
                </c:pt>
                <c:pt idx="29">
                  <c:v>0.25800000000000001</c:v>
                </c:pt>
                <c:pt idx="30">
                  <c:v>0.26</c:v>
                </c:pt>
                <c:pt idx="31">
                  <c:v>0.26200000000000001</c:v>
                </c:pt>
                <c:pt idx="32">
                  <c:v>0.26400000000000001</c:v>
                </c:pt>
                <c:pt idx="33">
                  <c:v>0.26600000000000001</c:v>
                </c:pt>
                <c:pt idx="34">
                  <c:v>0.26800000000000002</c:v>
                </c:pt>
                <c:pt idx="35">
                  <c:v>0.27</c:v>
                </c:pt>
                <c:pt idx="36">
                  <c:v>0.27200000000000002</c:v>
                </c:pt>
                <c:pt idx="37">
                  <c:v>0.27400000000000002</c:v>
                </c:pt>
                <c:pt idx="38">
                  <c:v>0.27600000000000002</c:v>
                </c:pt>
                <c:pt idx="39">
                  <c:v>0.27800000000000002</c:v>
                </c:pt>
                <c:pt idx="40">
                  <c:v>0.28000000000000003</c:v>
                </c:pt>
                <c:pt idx="41">
                  <c:v>0.28199999999999997</c:v>
                </c:pt>
                <c:pt idx="42">
                  <c:v>0.28399999999999997</c:v>
                </c:pt>
                <c:pt idx="43">
                  <c:v>0.28599999999999998</c:v>
                </c:pt>
                <c:pt idx="44">
                  <c:v>0.28799999999999998</c:v>
                </c:pt>
                <c:pt idx="45">
                  <c:v>0.28999999999999998</c:v>
                </c:pt>
                <c:pt idx="46">
                  <c:v>0.29199999999999998</c:v>
                </c:pt>
                <c:pt idx="47">
                  <c:v>0.29399999999999998</c:v>
                </c:pt>
                <c:pt idx="48">
                  <c:v>0.29599999999999999</c:v>
                </c:pt>
                <c:pt idx="49">
                  <c:v>0.29799999999999999</c:v>
                </c:pt>
                <c:pt idx="50">
                  <c:v>0.3</c:v>
                </c:pt>
                <c:pt idx="51">
                  <c:v>0.30199999999999999</c:v>
                </c:pt>
                <c:pt idx="52">
                  <c:v>0.30399999999999999</c:v>
                </c:pt>
                <c:pt idx="53">
                  <c:v>0.30599999999999999</c:v>
                </c:pt>
                <c:pt idx="54">
                  <c:v>0.308</c:v>
                </c:pt>
                <c:pt idx="55">
                  <c:v>0.31</c:v>
                </c:pt>
                <c:pt idx="56">
                  <c:v>0.312</c:v>
                </c:pt>
                <c:pt idx="57">
                  <c:v>0.314</c:v>
                </c:pt>
                <c:pt idx="58">
                  <c:v>0.316</c:v>
                </c:pt>
                <c:pt idx="59">
                  <c:v>0.318</c:v>
                </c:pt>
                <c:pt idx="60">
                  <c:v>0.32</c:v>
                </c:pt>
                <c:pt idx="61">
                  <c:v>0.32200000000000001</c:v>
                </c:pt>
                <c:pt idx="62">
                  <c:v>0.32400000000000001</c:v>
                </c:pt>
                <c:pt idx="63">
                  <c:v>0.32600000000000001</c:v>
                </c:pt>
                <c:pt idx="64">
                  <c:v>0.32800000000000001</c:v>
                </c:pt>
                <c:pt idx="65">
                  <c:v>0.33</c:v>
                </c:pt>
                <c:pt idx="66">
                  <c:v>0.33200000000000002</c:v>
                </c:pt>
                <c:pt idx="67">
                  <c:v>0.33400000000000002</c:v>
                </c:pt>
                <c:pt idx="68">
                  <c:v>0.33600000000000002</c:v>
                </c:pt>
                <c:pt idx="69">
                  <c:v>0.33800000000000002</c:v>
                </c:pt>
                <c:pt idx="70">
                  <c:v>0.34</c:v>
                </c:pt>
                <c:pt idx="71">
                  <c:v>0.34200000000000003</c:v>
                </c:pt>
                <c:pt idx="72">
                  <c:v>0.34399999999999997</c:v>
                </c:pt>
                <c:pt idx="73">
                  <c:v>0.34599999999999997</c:v>
                </c:pt>
                <c:pt idx="74">
                  <c:v>0.34799999999999998</c:v>
                </c:pt>
                <c:pt idx="75">
                  <c:v>0.35</c:v>
                </c:pt>
                <c:pt idx="76">
                  <c:v>0.35199999999999998</c:v>
                </c:pt>
                <c:pt idx="77">
                  <c:v>0.35399999999999998</c:v>
                </c:pt>
                <c:pt idx="78">
                  <c:v>0.35599999999999998</c:v>
                </c:pt>
                <c:pt idx="79">
                  <c:v>0.35799999999999998</c:v>
                </c:pt>
                <c:pt idx="80">
                  <c:v>0.36</c:v>
                </c:pt>
                <c:pt idx="81">
                  <c:v>0.36199999999999999</c:v>
                </c:pt>
                <c:pt idx="82">
                  <c:v>0.36399999999999999</c:v>
                </c:pt>
                <c:pt idx="83">
                  <c:v>0.36599999999999999</c:v>
                </c:pt>
                <c:pt idx="84">
                  <c:v>0.36799999999999999</c:v>
                </c:pt>
                <c:pt idx="85">
                  <c:v>0.37</c:v>
                </c:pt>
                <c:pt idx="86">
                  <c:v>0.372</c:v>
                </c:pt>
                <c:pt idx="87">
                  <c:v>0.374</c:v>
                </c:pt>
                <c:pt idx="88">
                  <c:v>0.376</c:v>
                </c:pt>
                <c:pt idx="89">
                  <c:v>0.378</c:v>
                </c:pt>
                <c:pt idx="90">
                  <c:v>0.38</c:v>
                </c:pt>
                <c:pt idx="91">
                  <c:v>0.38200000000000001</c:v>
                </c:pt>
                <c:pt idx="92">
                  <c:v>0.38400000000000001</c:v>
                </c:pt>
                <c:pt idx="93">
                  <c:v>0.38600000000000001</c:v>
                </c:pt>
                <c:pt idx="94">
                  <c:v>0.38800000000000001</c:v>
                </c:pt>
                <c:pt idx="95">
                  <c:v>0.39</c:v>
                </c:pt>
                <c:pt idx="96">
                  <c:v>0.39200000000000002</c:v>
                </c:pt>
                <c:pt idx="97">
                  <c:v>0.39400000000000002</c:v>
                </c:pt>
                <c:pt idx="98">
                  <c:v>0.39600000000000002</c:v>
                </c:pt>
                <c:pt idx="99">
                  <c:v>0.39800000000000002</c:v>
                </c:pt>
                <c:pt idx="100">
                  <c:v>0.4</c:v>
                </c:pt>
                <c:pt idx="101">
                  <c:v>0.40200000000000002</c:v>
                </c:pt>
                <c:pt idx="102">
                  <c:v>0.40400000000000003</c:v>
                </c:pt>
                <c:pt idx="103">
                  <c:v>0.40600000000000003</c:v>
                </c:pt>
                <c:pt idx="104">
                  <c:v>0.40799999999999997</c:v>
                </c:pt>
                <c:pt idx="105">
                  <c:v>0.41</c:v>
                </c:pt>
                <c:pt idx="106">
                  <c:v>0.41199999999999998</c:v>
                </c:pt>
                <c:pt idx="107">
                  <c:v>0.41399999999999998</c:v>
                </c:pt>
                <c:pt idx="108">
                  <c:v>0.41599999999999998</c:v>
                </c:pt>
                <c:pt idx="109">
                  <c:v>0.41799999999999998</c:v>
                </c:pt>
                <c:pt idx="110">
                  <c:v>0.42</c:v>
                </c:pt>
                <c:pt idx="111">
                  <c:v>0.42199999999999999</c:v>
                </c:pt>
                <c:pt idx="112">
                  <c:v>0.42399999999999999</c:v>
                </c:pt>
                <c:pt idx="113">
                  <c:v>0.42599999999999999</c:v>
                </c:pt>
                <c:pt idx="114">
                  <c:v>0.42799999999999999</c:v>
                </c:pt>
                <c:pt idx="115">
                  <c:v>0.43</c:v>
                </c:pt>
                <c:pt idx="116">
                  <c:v>0.432</c:v>
                </c:pt>
                <c:pt idx="117">
                  <c:v>0.434</c:v>
                </c:pt>
                <c:pt idx="118">
                  <c:v>0.436</c:v>
                </c:pt>
                <c:pt idx="119">
                  <c:v>0.438</c:v>
                </c:pt>
                <c:pt idx="120">
                  <c:v>0.44</c:v>
                </c:pt>
                <c:pt idx="121">
                  <c:v>0.442</c:v>
                </c:pt>
                <c:pt idx="122">
                  <c:v>0.44400000000000001</c:v>
                </c:pt>
                <c:pt idx="123">
                  <c:v>0.44600000000000001</c:v>
                </c:pt>
                <c:pt idx="124">
                  <c:v>0.44800000000000001</c:v>
                </c:pt>
                <c:pt idx="125">
                  <c:v>0.45</c:v>
                </c:pt>
                <c:pt idx="126">
                  <c:v>0.45200000000000001</c:v>
                </c:pt>
                <c:pt idx="127">
                  <c:v>0.45400000000000001</c:v>
                </c:pt>
                <c:pt idx="128">
                  <c:v>0.45600000000000002</c:v>
                </c:pt>
                <c:pt idx="129">
                  <c:v>0.45800000000000002</c:v>
                </c:pt>
                <c:pt idx="130">
                  <c:v>0.46</c:v>
                </c:pt>
                <c:pt idx="131">
                  <c:v>0.46200000000000002</c:v>
                </c:pt>
                <c:pt idx="132">
                  <c:v>0.46400000000000002</c:v>
                </c:pt>
                <c:pt idx="133">
                  <c:v>0.46600000000000003</c:v>
                </c:pt>
                <c:pt idx="134">
                  <c:v>0.46800000000000003</c:v>
                </c:pt>
                <c:pt idx="135">
                  <c:v>0.47</c:v>
                </c:pt>
                <c:pt idx="136">
                  <c:v>0.47199999999999998</c:v>
                </c:pt>
                <c:pt idx="137">
                  <c:v>0.47399999999999998</c:v>
                </c:pt>
                <c:pt idx="138">
                  <c:v>0.47599999999999998</c:v>
                </c:pt>
                <c:pt idx="139">
                  <c:v>0.47799999999999998</c:v>
                </c:pt>
                <c:pt idx="140">
                  <c:v>0.48</c:v>
                </c:pt>
                <c:pt idx="141">
                  <c:v>0.48199999999999998</c:v>
                </c:pt>
                <c:pt idx="142">
                  <c:v>0.48399999999999999</c:v>
                </c:pt>
                <c:pt idx="143">
                  <c:v>0.48599999999999999</c:v>
                </c:pt>
                <c:pt idx="144">
                  <c:v>0.48799999999999999</c:v>
                </c:pt>
                <c:pt idx="145">
                  <c:v>0.49</c:v>
                </c:pt>
                <c:pt idx="146">
                  <c:v>0.49199999999999999</c:v>
                </c:pt>
                <c:pt idx="147">
                  <c:v>0.49399999999999999</c:v>
                </c:pt>
                <c:pt idx="148">
                  <c:v>0.496</c:v>
                </c:pt>
                <c:pt idx="149">
                  <c:v>0.498</c:v>
                </c:pt>
                <c:pt idx="150">
                  <c:v>0.5</c:v>
                </c:pt>
                <c:pt idx="151">
                  <c:v>0.502</c:v>
                </c:pt>
                <c:pt idx="152">
                  <c:v>0.504</c:v>
                </c:pt>
                <c:pt idx="153">
                  <c:v>0.50600000000000001</c:v>
                </c:pt>
                <c:pt idx="154">
                  <c:v>0.50800000000000001</c:v>
                </c:pt>
                <c:pt idx="155">
                  <c:v>0.51</c:v>
                </c:pt>
                <c:pt idx="156">
                  <c:v>0.51200000000000001</c:v>
                </c:pt>
                <c:pt idx="157">
                  <c:v>0.51400000000000001</c:v>
                </c:pt>
                <c:pt idx="158">
                  <c:v>0.51600000000000001</c:v>
                </c:pt>
                <c:pt idx="159">
                  <c:v>0.51800000000000002</c:v>
                </c:pt>
                <c:pt idx="160">
                  <c:v>0.52</c:v>
                </c:pt>
                <c:pt idx="161">
                  <c:v>0.52200000000000002</c:v>
                </c:pt>
                <c:pt idx="162">
                  <c:v>0.52400000000000002</c:v>
                </c:pt>
                <c:pt idx="163">
                  <c:v>0.52600000000000002</c:v>
                </c:pt>
                <c:pt idx="164">
                  <c:v>0.52800000000000002</c:v>
                </c:pt>
                <c:pt idx="165">
                  <c:v>0.53</c:v>
                </c:pt>
                <c:pt idx="166">
                  <c:v>0.53200000000000003</c:v>
                </c:pt>
                <c:pt idx="167">
                  <c:v>0.53400000000000003</c:v>
                </c:pt>
                <c:pt idx="168">
                  <c:v>0.53600000000000003</c:v>
                </c:pt>
                <c:pt idx="169">
                  <c:v>0.53800000000000003</c:v>
                </c:pt>
                <c:pt idx="170">
                  <c:v>0.54</c:v>
                </c:pt>
                <c:pt idx="171">
                  <c:v>0.54200000000000004</c:v>
                </c:pt>
                <c:pt idx="172">
                  <c:v>0.54400000000000004</c:v>
                </c:pt>
                <c:pt idx="173">
                  <c:v>0.54600000000000004</c:v>
                </c:pt>
                <c:pt idx="174">
                  <c:v>0.54800000000000004</c:v>
                </c:pt>
                <c:pt idx="175">
                  <c:v>0.55000000000000004</c:v>
                </c:pt>
                <c:pt idx="176">
                  <c:v>0.55200000000000005</c:v>
                </c:pt>
                <c:pt idx="177">
                  <c:v>0.55400000000000005</c:v>
                </c:pt>
                <c:pt idx="178">
                  <c:v>0.55600000000000005</c:v>
                </c:pt>
                <c:pt idx="179">
                  <c:v>0.55800000000000005</c:v>
                </c:pt>
                <c:pt idx="180">
                  <c:v>0.56000000000000005</c:v>
                </c:pt>
                <c:pt idx="181">
                  <c:v>0.56200000000000006</c:v>
                </c:pt>
                <c:pt idx="182">
                  <c:v>0.56399999999999995</c:v>
                </c:pt>
                <c:pt idx="183">
                  <c:v>0.56599999999999995</c:v>
                </c:pt>
                <c:pt idx="184">
                  <c:v>0.56799999999999995</c:v>
                </c:pt>
                <c:pt idx="185">
                  <c:v>0.56999999999999995</c:v>
                </c:pt>
                <c:pt idx="186">
                  <c:v>0.57199999999999995</c:v>
                </c:pt>
                <c:pt idx="187">
                  <c:v>0.57399999999999995</c:v>
                </c:pt>
                <c:pt idx="188">
                  <c:v>0.57599999999999996</c:v>
                </c:pt>
                <c:pt idx="189">
                  <c:v>0.57799999999999996</c:v>
                </c:pt>
                <c:pt idx="190">
                  <c:v>0.57999999999999996</c:v>
                </c:pt>
                <c:pt idx="191">
                  <c:v>0.58199999999999996</c:v>
                </c:pt>
                <c:pt idx="192">
                  <c:v>0.58399999999999996</c:v>
                </c:pt>
                <c:pt idx="193">
                  <c:v>0.58599999999999997</c:v>
                </c:pt>
                <c:pt idx="194">
                  <c:v>0.58799999999999997</c:v>
                </c:pt>
                <c:pt idx="195">
                  <c:v>0.59</c:v>
                </c:pt>
                <c:pt idx="196">
                  <c:v>0.59199999999999997</c:v>
                </c:pt>
                <c:pt idx="197">
                  <c:v>0.59399999999999997</c:v>
                </c:pt>
                <c:pt idx="198">
                  <c:v>0.59599999999999997</c:v>
                </c:pt>
                <c:pt idx="199">
                  <c:v>0.59799999999999998</c:v>
                </c:pt>
                <c:pt idx="200">
                  <c:v>0.6</c:v>
                </c:pt>
                <c:pt idx="201">
                  <c:v>0.60199999999999998</c:v>
                </c:pt>
                <c:pt idx="202">
                  <c:v>0.60399999999999998</c:v>
                </c:pt>
                <c:pt idx="203">
                  <c:v>0.60599999999999998</c:v>
                </c:pt>
                <c:pt idx="204">
                  <c:v>0.60799999999999998</c:v>
                </c:pt>
                <c:pt idx="205">
                  <c:v>0.61</c:v>
                </c:pt>
                <c:pt idx="206">
                  <c:v>0.61199999999999999</c:v>
                </c:pt>
                <c:pt idx="207">
                  <c:v>0.61399999999999999</c:v>
                </c:pt>
                <c:pt idx="208">
                  <c:v>0.61599999999999999</c:v>
                </c:pt>
                <c:pt idx="209">
                  <c:v>0.61799999999999999</c:v>
                </c:pt>
                <c:pt idx="210">
                  <c:v>0.62</c:v>
                </c:pt>
                <c:pt idx="211">
                  <c:v>0.622</c:v>
                </c:pt>
                <c:pt idx="212">
                  <c:v>0.624</c:v>
                </c:pt>
                <c:pt idx="213">
                  <c:v>0.626</c:v>
                </c:pt>
                <c:pt idx="214">
                  <c:v>0.628</c:v>
                </c:pt>
                <c:pt idx="215">
                  <c:v>0.63</c:v>
                </c:pt>
                <c:pt idx="216">
                  <c:v>0.63200000000000001</c:v>
                </c:pt>
                <c:pt idx="217">
                  <c:v>0.63400000000000001</c:v>
                </c:pt>
                <c:pt idx="218">
                  <c:v>0.63600000000000001</c:v>
                </c:pt>
                <c:pt idx="219">
                  <c:v>0.63800000000000001</c:v>
                </c:pt>
                <c:pt idx="220">
                  <c:v>0.64</c:v>
                </c:pt>
                <c:pt idx="221">
                  <c:v>0.64200000000000002</c:v>
                </c:pt>
                <c:pt idx="222">
                  <c:v>0.64400000000000002</c:v>
                </c:pt>
                <c:pt idx="223">
                  <c:v>0.64600000000000002</c:v>
                </c:pt>
                <c:pt idx="224">
                  <c:v>0.64800000000000002</c:v>
                </c:pt>
                <c:pt idx="225">
                  <c:v>0.65</c:v>
                </c:pt>
                <c:pt idx="226">
                  <c:v>0.65200000000000002</c:v>
                </c:pt>
                <c:pt idx="227">
                  <c:v>0.65400000000000003</c:v>
                </c:pt>
                <c:pt idx="228">
                  <c:v>0.65600000000000003</c:v>
                </c:pt>
                <c:pt idx="229">
                  <c:v>0.65800000000000003</c:v>
                </c:pt>
                <c:pt idx="230">
                  <c:v>0.66</c:v>
                </c:pt>
                <c:pt idx="231">
                  <c:v>0.66200000000000003</c:v>
                </c:pt>
                <c:pt idx="232">
                  <c:v>0.66400000000000003</c:v>
                </c:pt>
                <c:pt idx="233">
                  <c:v>0.66600000000000004</c:v>
                </c:pt>
                <c:pt idx="234">
                  <c:v>0.66800000000000004</c:v>
                </c:pt>
                <c:pt idx="235">
                  <c:v>0.67</c:v>
                </c:pt>
                <c:pt idx="236">
                  <c:v>0.67200000000000004</c:v>
                </c:pt>
                <c:pt idx="237">
                  <c:v>0.67400000000000004</c:v>
                </c:pt>
                <c:pt idx="238">
                  <c:v>0.67600000000000005</c:v>
                </c:pt>
                <c:pt idx="239">
                  <c:v>0.67800000000000005</c:v>
                </c:pt>
                <c:pt idx="240">
                  <c:v>0.68</c:v>
                </c:pt>
                <c:pt idx="241">
                  <c:v>0.68200000000000005</c:v>
                </c:pt>
                <c:pt idx="242">
                  <c:v>0.68400000000000005</c:v>
                </c:pt>
                <c:pt idx="243">
                  <c:v>0.68600000000000005</c:v>
                </c:pt>
                <c:pt idx="244">
                  <c:v>0.68799999999999994</c:v>
                </c:pt>
                <c:pt idx="245">
                  <c:v>0.69</c:v>
                </c:pt>
                <c:pt idx="246">
                  <c:v>0.69199999999999995</c:v>
                </c:pt>
                <c:pt idx="247">
                  <c:v>0.69399999999999995</c:v>
                </c:pt>
                <c:pt idx="248">
                  <c:v>0.69599999999999995</c:v>
                </c:pt>
                <c:pt idx="249">
                  <c:v>0.69799999999999995</c:v>
                </c:pt>
                <c:pt idx="250">
                  <c:v>0.7</c:v>
                </c:pt>
                <c:pt idx="251">
                  <c:v>0.70199999999999996</c:v>
                </c:pt>
                <c:pt idx="252">
                  <c:v>0.70399999999999996</c:v>
                </c:pt>
                <c:pt idx="253">
                  <c:v>0.70599999999999996</c:v>
                </c:pt>
                <c:pt idx="254">
                  <c:v>0.70799999999999996</c:v>
                </c:pt>
                <c:pt idx="255">
                  <c:v>0.71</c:v>
                </c:pt>
                <c:pt idx="256">
                  <c:v>0.71199999999999997</c:v>
                </c:pt>
                <c:pt idx="257">
                  <c:v>0.71399999999999997</c:v>
                </c:pt>
                <c:pt idx="258">
                  <c:v>0.71599999999999997</c:v>
                </c:pt>
                <c:pt idx="259">
                  <c:v>0.71799999999999997</c:v>
                </c:pt>
                <c:pt idx="260">
                  <c:v>0.72</c:v>
                </c:pt>
                <c:pt idx="261">
                  <c:v>0.72199999999999998</c:v>
                </c:pt>
                <c:pt idx="262">
                  <c:v>0.72399999999999998</c:v>
                </c:pt>
                <c:pt idx="263">
                  <c:v>0.72599999999999998</c:v>
                </c:pt>
                <c:pt idx="264">
                  <c:v>0.72799999999999998</c:v>
                </c:pt>
                <c:pt idx="265">
                  <c:v>0.73</c:v>
                </c:pt>
                <c:pt idx="266">
                  <c:v>0.73199999999999998</c:v>
                </c:pt>
                <c:pt idx="267">
                  <c:v>0.73399999999999999</c:v>
                </c:pt>
                <c:pt idx="268">
                  <c:v>0.73599999999999999</c:v>
                </c:pt>
                <c:pt idx="269">
                  <c:v>0.73799999999999999</c:v>
                </c:pt>
                <c:pt idx="270">
                  <c:v>0.74</c:v>
                </c:pt>
                <c:pt idx="271">
                  <c:v>0.74199999999999999</c:v>
                </c:pt>
                <c:pt idx="272">
                  <c:v>0.74399999999999999</c:v>
                </c:pt>
                <c:pt idx="273">
                  <c:v>0.746</c:v>
                </c:pt>
                <c:pt idx="274">
                  <c:v>0.748</c:v>
                </c:pt>
                <c:pt idx="275">
                  <c:v>0.75</c:v>
                </c:pt>
                <c:pt idx="276">
                  <c:v>0.752</c:v>
                </c:pt>
                <c:pt idx="277">
                  <c:v>0.754</c:v>
                </c:pt>
                <c:pt idx="278">
                  <c:v>0.75600000000000001</c:v>
                </c:pt>
                <c:pt idx="279">
                  <c:v>0.75800000000000001</c:v>
                </c:pt>
                <c:pt idx="280">
                  <c:v>0.76</c:v>
                </c:pt>
                <c:pt idx="281">
                  <c:v>0.76200000000000001</c:v>
                </c:pt>
                <c:pt idx="282">
                  <c:v>0.76400000000000001</c:v>
                </c:pt>
                <c:pt idx="283">
                  <c:v>0.76600000000000001</c:v>
                </c:pt>
                <c:pt idx="284">
                  <c:v>0.76800000000000002</c:v>
                </c:pt>
                <c:pt idx="285">
                  <c:v>0.77</c:v>
                </c:pt>
                <c:pt idx="286">
                  <c:v>0.77200000000000002</c:v>
                </c:pt>
                <c:pt idx="287">
                  <c:v>0.77400000000000002</c:v>
                </c:pt>
                <c:pt idx="288">
                  <c:v>0.77600000000000002</c:v>
                </c:pt>
                <c:pt idx="289">
                  <c:v>0.77800000000000002</c:v>
                </c:pt>
                <c:pt idx="290">
                  <c:v>0.78</c:v>
                </c:pt>
                <c:pt idx="291">
                  <c:v>0.78200000000000003</c:v>
                </c:pt>
                <c:pt idx="292">
                  <c:v>0.78400000000000003</c:v>
                </c:pt>
                <c:pt idx="293">
                  <c:v>0.78600000000000003</c:v>
                </c:pt>
                <c:pt idx="294">
                  <c:v>0.78800000000000003</c:v>
                </c:pt>
                <c:pt idx="295">
                  <c:v>0.79</c:v>
                </c:pt>
                <c:pt idx="296">
                  <c:v>0.79200000000000004</c:v>
                </c:pt>
                <c:pt idx="297">
                  <c:v>0.79400000000000004</c:v>
                </c:pt>
                <c:pt idx="298">
                  <c:v>0.79600000000000004</c:v>
                </c:pt>
                <c:pt idx="299">
                  <c:v>0.79800000000000004</c:v>
                </c:pt>
                <c:pt idx="300">
                  <c:v>0.8</c:v>
                </c:pt>
              </c:numCache>
            </c:numRef>
          </c:xVal>
          <c:yVal>
            <c:numRef>
              <c:f>Sheet1!$C$4:$C$140</c:f>
              <c:numCache>
                <c:formatCode>General</c:formatCode>
                <c:ptCount val="137"/>
                <c:pt idx="36">
                  <c:v>-2.3704528808599998E-2</c:v>
                </c:pt>
                <c:pt idx="37">
                  <c:v>1.07803344727E-2</c:v>
                </c:pt>
                <c:pt idx="38">
                  <c:v>4.5257568359400001E-2</c:v>
                </c:pt>
                <c:pt idx="39">
                  <c:v>2.3704528808599998E-2</c:v>
                </c:pt>
                <c:pt idx="40">
                  <c:v>5.81893920898E-2</c:v>
                </c:pt>
                <c:pt idx="41">
                  <c:v>3.8795471191399998E-2</c:v>
                </c:pt>
                <c:pt idx="42">
                  <c:v>-2.3704528808599998E-2</c:v>
                </c:pt>
                <c:pt idx="43">
                  <c:v>5.1727294921900001E-2</c:v>
                </c:pt>
                <c:pt idx="44">
                  <c:v>8.6212158203100003E-3</c:v>
                </c:pt>
                <c:pt idx="45">
                  <c:v>-1.5083312988300001E-2</c:v>
                </c:pt>
                <c:pt idx="46">
                  <c:v>3.6636352539099998E-2</c:v>
                </c:pt>
                <c:pt idx="47">
                  <c:v>-3.6636352539099998E-2</c:v>
                </c:pt>
                <c:pt idx="48">
                  <c:v>9.2674255371099995E-2</c:v>
                </c:pt>
                <c:pt idx="49">
                  <c:v>4.3106079101599996E-3</c:v>
                </c:pt>
                <c:pt idx="50">
                  <c:v>-3.8795471191399998E-2</c:v>
                </c:pt>
                <c:pt idx="51">
                  <c:v>3.6636352539099998E-2</c:v>
                </c:pt>
                <c:pt idx="52">
                  <c:v>2.3704528808599998E-2</c:v>
                </c:pt>
                <c:pt idx="53">
                  <c:v>2.5863647460899999E-2</c:v>
                </c:pt>
                <c:pt idx="54">
                  <c:v>3.0174255371099998E-2</c:v>
                </c:pt>
                <c:pt idx="55">
                  <c:v>-2.5863647460899999E-2</c:v>
                </c:pt>
                <c:pt idx="56">
                  <c:v>-1.0772705078099999E-2</c:v>
                </c:pt>
                <c:pt idx="57">
                  <c:v>3.6636352539099998E-2</c:v>
                </c:pt>
                <c:pt idx="58">
                  <c:v>1.9401550292999999E-2</c:v>
                </c:pt>
                <c:pt idx="59">
                  <c:v>3.8795471191399998E-2</c:v>
                </c:pt>
                <c:pt idx="60">
                  <c:v>2.5863647460899999E-2</c:v>
                </c:pt>
                <c:pt idx="61">
                  <c:v>3.4484863281300002E-2</c:v>
                </c:pt>
                <c:pt idx="62">
                  <c:v>2.15911865234E-3</c:v>
                </c:pt>
                <c:pt idx="63">
                  <c:v>4.3106079101599996E-3</c:v>
                </c:pt>
                <c:pt idx="64">
                  <c:v>2.1553039550799999E-2</c:v>
                </c:pt>
                <c:pt idx="65">
                  <c:v>-1.7242431640599999E-2</c:v>
                </c:pt>
                <c:pt idx="66">
                  <c:v>-3.6636352539099998E-2</c:v>
                </c:pt>
                <c:pt idx="67">
                  <c:v>5.6037902831999997E-2</c:v>
                </c:pt>
                <c:pt idx="68">
                  <c:v>-3.4484863281300002E-2</c:v>
                </c:pt>
                <c:pt idx="69">
                  <c:v>2.3704528808599998E-2</c:v>
                </c:pt>
                <c:pt idx="70">
                  <c:v>2.5863647460899999E-2</c:v>
                </c:pt>
                <c:pt idx="71">
                  <c:v>0.109916687012</c:v>
                </c:pt>
                <c:pt idx="72">
                  <c:v>3.6636352539099998E-2</c:v>
                </c:pt>
                <c:pt idx="73">
                  <c:v>0.114227294922</c:v>
                </c:pt>
                <c:pt idx="74">
                  <c:v>0.12500762939499999</c:v>
                </c:pt>
                <c:pt idx="75">
                  <c:v>0.15518188476600001</c:v>
                </c:pt>
                <c:pt idx="76">
                  <c:v>0.21553039550799999</c:v>
                </c:pt>
                <c:pt idx="77">
                  <c:v>0.23277282714799999</c:v>
                </c:pt>
                <c:pt idx="78">
                  <c:v>0.31682586669899998</c:v>
                </c:pt>
                <c:pt idx="79">
                  <c:v>0.34915161132799999</c:v>
                </c:pt>
                <c:pt idx="80">
                  <c:v>0.47415924072299998</c:v>
                </c:pt>
                <c:pt idx="81">
                  <c:v>0.64011383056600002</c:v>
                </c:pt>
                <c:pt idx="82">
                  <c:v>0.83840179443399998</c:v>
                </c:pt>
                <c:pt idx="83">
                  <c:v>1.12074279785</c:v>
                </c:pt>
                <c:pt idx="84">
                  <c:v>1.5561065673800001</c:v>
                </c:pt>
                <c:pt idx="85">
                  <c:v>2.23071289063</c:v>
                </c:pt>
                <c:pt idx="86">
                  <c:v>2.9678115844700002</c:v>
                </c:pt>
                <c:pt idx="87">
                  <c:v>3.7243194580100001</c:v>
                </c:pt>
                <c:pt idx="88">
                  <c:v>4.5023727417000003</c:v>
                </c:pt>
                <c:pt idx="89">
                  <c:v>5.09938049316</c:v>
                </c:pt>
                <c:pt idx="90">
                  <c:v>5.5347518920900001</c:v>
                </c:pt>
                <c:pt idx="91">
                  <c:v>5.5627670288099997</c:v>
                </c:pt>
                <c:pt idx="92">
                  <c:v>5.2330093383799996</c:v>
                </c:pt>
                <c:pt idx="93">
                  <c:v>4.7459182739300001</c:v>
                </c:pt>
                <c:pt idx="94">
                  <c:v>4.0088119506800002</c:v>
                </c:pt>
                <c:pt idx="95">
                  <c:v>3.5497360229499999</c:v>
                </c:pt>
                <c:pt idx="96">
                  <c:v>3.0454025268599998</c:v>
                </c:pt>
                <c:pt idx="97">
                  <c:v>2.5389175415</c:v>
                </c:pt>
                <c:pt idx="98">
                  <c:v>2.0863037109399998</c:v>
                </c:pt>
                <c:pt idx="99">
                  <c:v>1.6768035888699999</c:v>
                </c:pt>
                <c:pt idx="100">
                  <c:v>1.3492050170900001</c:v>
                </c:pt>
                <c:pt idx="101">
                  <c:v>1.0733261108400001</c:v>
                </c:pt>
                <c:pt idx="102">
                  <c:v>0.85995483398399997</c:v>
                </c:pt>
                <c:pt idx="103">
                  <c:v>0.67890930175800002</c:v>
                </c:pt>
                <c:pt idx="104">
                  <c:v>0.54097747802700002</c:v>
                </c:pt>
                <c:pt idx="105">
                  <c:v>0.46122741699199998</c:v>
                </c:pt>
                <c:pt idx="106">
                  <c:v>0.39225769042999997</c:v>
                </c:pt>
                <c:pt idx="107">
                  <c:v>0.33406829834000001</c:v>
                </c:pt>
                <c:pt idx="108">
                  <c:v>0.23061370849599999</c:v>
                </c:pt>
                <c:pt idx="109">
                  <c:v>0.209060668945</c:v>
                </c:pt>
                <c:pt idx="110">
                  <c:v>0.20475006103500001</c:v>
                </c:pt>
                <c:pt idx="111">
                  <c:v>0.19612884521499999</c:v>
                </c:pt>
                <c:pt idx="112">
                  <c:v>0.105606079102</c:v>
                </c:pt>
                <c:pt idx="113">
                  <c:v>0.129318237305</c:v>
                </c:pt>
                <c:pt idx="114">
                  <c:v>0.135780334473</c:v>
                </c:pt>
                <c:pt idx="115">
                  <c:v>6.6810607910200007E-2</c:v>
                </c:pt>
                <c:pt idx="116">
                  <c:v>0.10345458984399999</c:v>
                </c:pt>
                <c:pt idx="117">
                  <c:v>3.4484863281300002E-2</c:v>
                </c:pt>
                <c:pt idx="118">
                  <c:v>6.89697265625E-2</c:v>
                </c:pt>
                <c:pt idx="119">
                  <c:v>4.5257568359400001E-2</c:v>
                </c:pt>
                <c:pt idx="120">
                  <c:v>0.114227294922</c:v>
                </c:pt>
                <c:pt idx="121">
                  <c:v>0.135780334473</c:v>
                </c:pt>
                <c:pt idx="122">
                  <c:v>4.7416687011700001E-2</c:v>
                </c:pt>
                <c:pt idx="123">
                  <c:v>8.4053039550799999E-2</c:v>
                </c:pt>
                <c:pt idx="124">
                  <c:v>1.2931823730499999E-2</c:v>
                </c:pt>
                <c:pt idx="125">
                  <c:v>4.5257568359400001E-2</c:v>
                </c:pt>
                <c:pt idx="126">
                  <c:v>1.7242431640599999E-2</c:v>
                </c:pt>
                <c:pt idx="127">
                  <c:v>0.144401550293</c:v>
                </c:pt>
                <c:pt idx="128">
                  <c:v>0.114227294922</c:v>
                </c:pt>
                <c:pt idx="129">
                  <c:v>8.4053039550799999E-2</c:v>
                </c:pt>
                <c:pt idx="130">
                  <c:v>0.146560668945</c:v>
                </c:pt>
                <c:pt idx="131">
                  <c:v>9.9143981933599995E-2</c:v>
                </c:pt>
                <c:pt idx="132">
                  <c:v>0.146560668945</c:v>
                </c:pt>
                <c:pt idx="133">
                  <c:v>2.8015136718800002E-2</c:v>
                </c:pt>
                <c:pt idx="134">
                  <c:v>0.118537902832</c:v>
                </c:pt>
                <c:pt idx="135">
                  <c:v>7.7590942382799996E-2</c:v>
                </c:pt>
                <c:pt idx="136">
                  <c:v>3.2325744628899998E-2</c:v>
                </c:pt>
              </c:numCache>
            </c:numRef>
          </c:yVal>
          <c:smooth val="0"/>
          <c:extLst>
            <c:ext xmlns:c16="http://schemas.microsoft.com/office/drawing/2014/chart" uri="{C3380CC4-5D6E-409C-BE32-E72D297353CC}">
              <c16:uniqueId val="{00000001-7404-4847-9927-A09E997E8BEB}"/>
            </c:ext>
          </c:extLst>
        </c:ser>
        <c:dLbls>
          <c:showLegendKey val="0"/>
          <c:showVal val="0"/>
          <c:showCatName val="0"/>
          <c:showSerName val="0"/>
          <c:showPercent val="0"/>
          <c:showBubbleSize val="0"/>
        </c:dLbls>
        <c:axId val="447430920"/>
        <c:axId val="447431576"/>
      </c:scatterChart>
      <c:valAx>
        <c:axId val="447430920"/>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Time (sec)</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431576"/>
        <c:crosses val="autoZero"/>
        <c:crossBetween val="midCat"/>
      </c:valAx>
      <c:valAx>
        <c:axId val="447431576"/>
        <c:scaling>
          <c:orientation val="minMax"/>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Force (N)</a:t>
                </a:r>
              </a:p>
            </c:rich>
          </c:tx>
          <c:layout>
            <c:manualLayout>
              <c:xMode val="edge"/>
              <c:yMode val="edge"/>
              <c:x val="2.2355286610365208E-2"/>
              <c:y val="0.3565899300755344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430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Rigid</a:t>
            </a:r>
            <a:r>
              <a:rPr lang="en-US" baseline="0"/>
              <a:t> Cord</a:t>
            </a:r>
            <a:endParaRPr lang="en-US"/>
          </a:p>
        </c:rich>
      </c:tx>
      <c:overlay val="0"/>
    </c:title>
    <c:autoTitleDeleted val="0"/>
    <c:plotArea>
      <c:layout/>
      <c:scatterChart>
        <c:scatterStyle val="smoothMarker"/>
        <c:varyColors val="0"/>
        <c:ser>
          <c:idx val="0"/>
          <c:order val="0"/>
          <c:spPr>
            <a:ln w="38100"/>
          </c:spPr>
          <c:marker>
            <c:symbol val="none"/>
          </c:marker>
          <c:xVal>
            <c:numRef>
              <c:f>Cord!$A$1:$A$250</c:f>
              <c:numCache>
                <c:formatCode>General</c:formatCode>
                <c:ptCount val="250"/>
                <c:pt idx="0">
                  <c:v>0.2475</c:v>
                </c:pt>
                <c:pt idx="1">
                  <c:v>0.25</c:v>
                </c:pt>
                <c:pt idx="2">
                  <c:v>0.2525</c:v>
                </c:pt>
                <c:pt idx="3">
                  <c:v>0.255</c:v>
                </c:pt>
                <c:pt idx="4">
                  <c:v>0.25750000000000001</c:v>
                </c:pt>
                <c:pt idx="5">
                  <c:v>0.26</c:v>
                </c:pt>
                <c:pt idx="6">
                  <c:v>0.26250000000000001</c:v>
                </c:pt>
                <c:pt idx="7">
                  <c:v>0.26500000000000001</c:v>
                </c:pt>
                <c:pt idx="8">
                  <c:v>0.26750000000000002</c:v>
                </c:pt>
                <c:pt idx="9">
                  <c:v>0.27</c:v>
                </c:pt>
                <c:pt idx="10">
                  <c:v>0.27250000000000002</c:v>
                </c:pt>
                <c:pt idx="11">
                  <c:v>0.27500000000000002</c:v>
                </c:pt>
                <c:pt idx="12">
                  <c:v>0.27750000000000002</c:v>
                </c:pt>
                <c:pt idx="13">
                  <c:v>0.28000000000000003</c:v>
                </c:pt>
                <c:pt idx="14">
                  <c:v>0.28249999999999997</c:v>
                </c:pt>
                <c:pt idx="15">
                  <c:v>0.28499999999999998</c:v>
                </c:pt>
                <c:pt idx="16">
                  <c:v>0.28749999999999998</c:v>
                </c:pt>
                <c:pt idx="17">
                  <c:v>0.28999999999999998</c:v>
                </c:pt>
                <c:pt idx="18">
                  <c:v>0.29249999999999998</c:v>
                </c:pt>
                <c:pt idx="19">
                  <c:v>0.29499999999999998</c:v>
                </c:pt>
                <c:pt idx="20">
                  <c:v>0.29749999999999999</c:v>
                </c:pt>
                <c:pt idx="21">
                  <c:v>0.3</c:v>
                </c:pt>
                <c:pt idx="22">
                  <c:v>0.30249999999999999</c:v>
                </c:pt>
                <c:pt idx="23">
                  <c:v>0.30499999999999999</c:v>
                </c:pt>
                <c:pt idx="24">
                  <c:v>0.3075</c:v>
                </c:pt>
                <c:pt idx="25">
                  <c:v>0.31</c:v>
                </c:pt>
                <c:pt idx="26">
                  <c:v>0.3125</c:v>
                </c:pt>
                <c:pt idx="27">
                  <c:v>0.315</c:v>
                </c:pt>
                <c:pt idx="28">
                  <c:v>0.3175</c:v>
                </c:pt>
                <c:pt idx="29">
                  <c:v>0.32</c:v>
                </c:pt>
                <c:pt idx="30">
                  <c:v>0.32250000000000001</c:v>
                </c:pt>
                <c:pt idx="31">
                  <c:v>0.32500000000000001</c:v>
                </c:pt>
                <c:pt idx="32">
                  <c:v>0.32750000000000001</c:v>
                </c:pt>
                <c:pt idx="33">
                  <c:v>0.33</c:v>
                </c:pt>
                <c:pt idx="34">
                  <c:v>0.33250000000000002</c:v>
                </c:pt>
                <c:pt idx="35">
                  <c:v>0.33500000000000002</c:v>
                </c:pt>
                <c:pt idx="36">
                  <c:v>0.33750000000000002</c:v>
                </c:pt>
                <c:pt idx="37">
                  <c:v>0.34</c:v>
                </c:pt>
                <c:pt idx="38">
                  <c:v>0.34250000000000003</c:v>
                </c:pt>
                <c:pt idx="39">
                  <c:v>0.34499999999999997</c:v>
                </c:pt>
                <c:pt idx="40">
                  <c:v>0.34749999999999998</c:v>
                </c:pt>
                <c:pt idx="41">
                  <c:v>0.35</c:v>
                </c:pt>
                <c:pt idx="42">
                  <c:v>0.35249999999999998</c:v>
                </c:pt>
                <c:pt idx="43">
                  <c:v>0.35499999999999998</c:v>
                </c:pt>
                <c:pt idx="44">
                  <c:v>0.35749999999999998</c:v>
                </c:pt>
                <c:pt idx="45">
                  <c:v>0.36</c:v>
                </c:pt>
                <c:pt idx="46">
                  <c:v>0.36249999999999999</c:v>
                </c:pt>
                <c:pt idx="47">
                  <c:v>0.36499999999999999</c:v>
                </c:pt>
                <c:pt idx="48">
                  <c:v>0.36749999999999999</c:v>
                </c:pt>
                <c:pt idx="49">
                  <c:v>0.37</c:v>
                </c:pt>
                <c:pt idx="50">
                  <c:v>0.3725</c:v>
                </c:pt>
                <c:pt idx="51">
                  <c:v>0.375</c:v>
                </c:pt>
                <c:pt idx="52">
                  <c:v>0.3775</c:v>
                </c:pt>
                <c:pt idx="53">
                  <c:v>0.38</c:v>
                </c:pt>
                <c:pt idx="54">
                  <c:v>0.38250000000000001</c:v>
                </c:pt>
                <c:pt idx="55">
                  <c:v>0.38500000000000001</c:v>
                </c:pt>
                <c:pt idx="56">
                  <c:v>0.38750000000000001</c:v>
                </c:pt>
                <c:pt idx="57">
                  <c:v>0.39</c:v>
                </c:pt>
                <c:pt idx="58">
                  <c:v>0.39250000000000002</c:v>
                </c:pt>
                <c:pt idx="59">
                  <c:v>0.39500000000000002</c:v>
                </c:pt>
                <c:pt idx="60">
                  <c:v>0.39750000000000002</c:v>
                </c:pt>
                <c:pt idx="61">
                  <c:v>0.4</c:v>
                </c:pt>
                <c:pt idx="62">
                  <c:v>0.40250000000000002</c:v>
                </c:pt>
                <c:pt idx="63">
                  <c:v>0.40500000000000003</c:v>
                </c:pt>
                <c:pt idx="64">
                  <c:v>0.40749999999999997</c:v>
                </c:pt>
                <c:pt idx="65">
                  <c:v>0.41</c:v>
                </c:pt>
                <c:pt idx="66">
                  <c:v>0.41249999999999998</c:v>
                </c:pt>
                <c:pt idx="67">
                  <c:v>0.41499999999999998</c:v>
                </c:pt>
                <c:pt idx="68">
                  <c:v>0.41749999999999998</c:v>
                </c:pt>
                <c:pt idx="69">
                  <c:v>0.42</c:v>
                </c:pt>
                <c:pt idx="70">
                  <c:v>0.42249999999999999</c:v>
                </c:pt>
                <c:pt idx="71">
                  <c:v>0.42499999999999999</c:v>
                </c:pt>
                <c:pt idx="72">
                  <c:v>0.42749999999999999</c:v>
                </c:pt>
                <c:pt idx="73">
                  <c:v>0.43</c:v>
                </c:pt>
                <c:pt idx="74">
                  <c:v>0.4325</c:v>
                </c:pt>
                <c:pt idx="75">
                  <c:v>0.435</c:v>
                </c:pt>
                <c:pt idx="76">
                  <c:v>0.4375</c:v>
                </c:pt>
                <c:pt idx="77">
                  <c:v>0.44</c:v>
                </c:pt>
                <c:pt idx="78">
                  <c:v>0.4425</c:v>
                </c:pt>
                <c:pt idx="79">
                  <c:v>0.44500000000000001</c:v>
                </c:pt>
                <c:pt idx="80">
                  <c:v>0.44750000000000001</c:v>
                </c:pt>
                <c:pt idx="81">
                  <c:v>0.45</c:v>
                </c:pt>
                <c:pt idx="82">
                  <c:v>0.45250000000000001</c:v>
                </c:pt>
                <c:pt idx="83">
                  <c:v>0.45500000000000002</c:v>
                </c:pt>
                <c:pt idx="84">
                  <c:v>0.45750000000000002</c:v>
                </c:pt>
                <c:pt idx="85">
                  <c:v>0.46</c:v>
                </c:pt>
                <c:pt idx="86">
                  <c:v>0.46250000000000002</c:v>
                </c:pt>
                <c:pt idx="87">
                  <c:v>0.46500000000000002</c:v>
                </c:pt>
                <c:pt idx="88">
                  <c:v>0.46750000000000003</c:v>
                </c:pt>
                <c:pt idx="89">
                  <c:v>0.47</c:v>
                </c:pt>
                <c:pt idx="90">
                  <c:v>0.47249999999999998</c:v>
                </c:pt>
                <c:pt idx="91">
                  <c:v>0.47499999999999998</c:v>
                </c:pt>
                <c:pt idx="92">
                  <c:v>0.47749999999999998</c:v>
                </c:pt>
                <c:pt idx="93">
                  <c:v>0.48</c:v>
                </c:pt>
                <c:pt idx="94">
                  <c:v>0.48249999999999998</c:v>
                </c:pt>
                <c:pt idx="95">
                  <c:v>0.48499999999999999</c:v>
                </c:pt>
                <c:pt idx="96">
                  <c:v>0.48749999999999999</c:v>
                </c:pt>
                <c:pt idx="97">
                  <c:v>0.49</c:v>
                </c:pt>
                <c:pt idx="98">
                  <c:v>0.49249999999999999</c:v>
                </c:pt>
                <c:pt idx="99">
                  <c:v>0.495</c:v>
                </c:pt>
                <c:pt idx="100">
                  <c:v>0.4975</c:v>
                </c:pt>
                <c:pt idx="101">
                  <c:v>0.5</c:v>
                </c:pt>
                <c:pt idx="102">
                  <c:v>0.50249999999999995</c:v>
                </c:pt>
                <c:pt idx="103">
                  <c:v>0.505</c:v>
                </c:pt>
                <c:pt idx="104">
                  <c:v>0.50749999999999995</c:v>
                </c:pt>
                <c:pt idx="105">
                  <c:v>0.51</c:v>
                </c:pt>
                <c:pt idx="106">
                  <c:v>0.51249999999999996</c:v>
                </c:pt>
                <c:pt idx="107">
                  <c:v>0.51500000000000001</c:v>
                </c:pt>
                <c:pt idx="108">
                  <c:v>0.51749999999999996</c:v>
                </c:pt>
                <c:pt idx="109">
                  <c:v>0.52</c:v>
                </c:pt>
                <c:pt idx="110">
                  <c:v>0.52249999999999996</c:v>
                </c:pt>
                <c:pt idx="111">
                  <c:v>0.52500000000000002</c:v>
                </c:pt>
                <c:pt idx="112">
                  <c:v>0.52749999999999997</c:v>
                </c:pt>
                <c:pt idx="113">
                  <c:v>0.53</c:v>
                </c:pt>
                <c:pt idx="114">
                  <c:v>0.53249999999999997</c:v>
                </c:pt>
                <c:pt idx="115">
                  <c:v>0.53500000000000003</c:v>
                </c:pt>
                <c:pt idx="116">
                  <c:v>0.53749999999999998</c:v>
                </c:pt>
                <c:pt idx="117">
                  <c:v>0.54</c:v>
                </c:pt>
                <c:pt idx="118">
                  <c:v>0.54249999999999998</c:v>
                </c:pt>
                <c:pt idx="119">
                  <c:v>0.54500000000000004</c:v>
                </c:pt>
                <c:pt idx="120">
                  <c:v>0.54749999999999999</c:v>
                </c:pt>
                <c:pt idx="121">
                  <c:v>0.55000000000000004</c:v>
                </c:pt>
                <c:pt idx="122">
                  <c:v>0.55249999999999999</c:v>
                </c:pt>
                <c:pt idx="123">
                  <c:v>0.55500000000000005</c:v>
                </c:pt>
                <c:pt idx="124">
                  <c:v>0.5575</c:v>
                </c:pt>
                <c:pt idx="125">
                  <c:v>0.56000000000000005</c:v>
                </c:pt>
                <c:pt idx="126">
                  <c:v>0.5625</c:v>
                </c:pt>
                <c:pt idx="127">
                  <c:v>0.56499999999999995</c:v>
                </c:pt>
                <c:pt idx="128">
                  <c:v>0.5675</c:v>
                </c:pt>
                <c:pt idx="129">
                  <c:v>0.56999999999999995</c:v>
                </c:pt>
                <c:pt idx="130">
                  <c:v>0.57250000000000001</c:v>
                </c:pt>
                <c:pt idx="131">
                  <c:v>0.57499999999999996</c:v>
                </c:pt>
                <c:pt idx="132">
                  <c:v>0.57750000000000001</c:v>
                </c:pt>
                <c:pt idx="133">
                  <c:v>0.57999999999999996</c:v>
                </c:pt>
                <c:pt idx="134">
                  <c:v>0.58250000000000002</c:v>
                </c:pt>
                <c:pt idx="135">
                  <c:v>0.58499999999999996</c:v>
                </c:pt>
                <c:pt idx="136">
                  <c:v>0.58750000000000002</c:v>
                </c:pt>
                <c:pt idx="137">
                  <c:v>0.59</c:v>
                </c:pt>
                <c:pt idx="138">
                  <c:v>0.59250000000000003</c:v>
                </c:pt>
                <c:pt idx="139">
                  <c:v>0.59499999999999997</c:v>
                </c:pt>
                <c:pt idx="140">
                  <c:v>0.59750000000000003</c:v>
                </c:pt>
                <c:pt idx="141">
                  <c:v>0.6</c:v>
                </c:pt>
                <c:pt idx="142">
                  <c:v>0.60250000000000004</c:v>
                </c:pt>
                <c:pt idx="143">
                  <c:v>0.60499999999999998</c:v>
                </c:pt>
                <c:pt idx="144">
                  <c:v>0.60750000000000004</c:v>
                </c:pt>
                <c:pt idx="145">
                  <c:v>0.61</c:v>
                </c:pt>
                <c:pt idx="146">
                  <c:v>0.61250000000000004</c:v>
                </c:pt>
                <c:pt idx="147">
                  <c:v>0.61499999999999999</c:v>
                </c:pt>
                <c:pt idx="148">
                  <c:v>0.61750000000000005</c:v>
                </c:pt>
                <c:pt idx="149">
                  <c:v>0.62</c:v>
                </c:pt>
                <c:pt idx="150">
                  <c:v>0.62250000000000005</c:v>
                </c:pt>
                <c:pt idx="151">
                  <c:v>0.625</c:v>
                </c:pt>
                <c:pt idx="152">
                  <c:v>0.62749999999999995</c:v>
                </c:pt>
                <c:pt idx="153">
                  <c:v>0.63</c:v>
                </c:pt>
                <c:pt idx="154">
                  <c:v>0.63249999999999995</c:v>
                </c:pt>
                <c:pt idx="155">
                  <c:v>0.63500000000000001</c:v>
                </c:pt>
                <c:pt idx="156">
                  <c:v>0.63749999999999996</c:v>
                </c:pt>
                <c:pt idx="157">
                  <c:v>0.64</c:v>
                </c:pt>
                <c:pt idx="158">
                  <c:v>0.64249999999999996</c:v>
                </c:pt>
                <c:pt idx="159">
                  <c:v>0.64500000000000002</c:v>
                </c:pt>
                <c:pt idx="160">
                  <c:v>0.64749999999999996</c:v>
                </c:pt>
                <c:pt idx="161">
                  <c:v>0.65</c:v>
                </c:pt>
                <c:pt idx="162">
                  <c:v>0.65249999999999997</c:v>
                </c:pt>
                <c:pt idx="163">
                  <c:v>0.65500000000000003</c:v>
                </c:pt>
                <c:pt idx="164">
                  <c:v>0.65749999999999997</c:v>
                </c:pt>
                <c:pt idx="165">
                  <c:v>0.66</c:v>
                </c:pt>
                <c:pt idx="166">
                  <c:v>0.66249999999999998</c:v>
                </c:pt>
                <c:pt idx="167">
                  <c:v>0.66500000000000004</c:v>
                </c:pt>
                <c:pt idx="168">
                  <c:v>0.66749999999999998</c:v>
                </c:pt>
                <c:pt idx="169">
                  <c:v>0.67</c:v>
                </c:pt>
                <c:pt idx="170">
                  <c:v>0.67249999999999999</c:v>
                </c:pt>
                <c:pt idx="171">
                  <c:v>0.67500000000000004</c:v>
                </c:pt>
                <c:pt idx="172">
                  <c:v>0.67749999999999999</c:v>
                </c:pt>
                <c:pt idx="173">
                  <c:v>0.68</c:v>
                </c:pt>
                <c:pt idx="174">
                  <c:v>0.6825</c:v>
                </c:pt>
                <c:pt idx="175">
                  <c:v>0.68500000000000005</c:v>
                </c:pt>
                <c:pt idx="176">
                  <c:v>0.6875</c:v>
                </c:pt>
                <c:pt idx="177">
                  <c:v>0.69</c:v>
                </c:pt>
                <c:pt idx="178">
                  <c:v>0.6925</c:v>
                </c:pt>
                <c:pt idx="179">
                  <c:v>0.69499999999999995</c:v>
                </c:pt>
                <c:pt idx="180">
                  <c:v>0.69750000000000001</c:v>
                </c:pt>
                <c:pt idx="181">
                  <c:v>0.7</c:v>
                </c:pt>
                <c:pt idx="182">
                  <c:v>0.70250000000000001</c:v>
                </c:pt>
                <c:pt idx="183">
                  <c:v>0.70499999999999996</c:v>
                </c:pt>
                <c:pt idx="184">
                  <c:v>0.70750000000000002</c:v>
                </c:pt>
                <c:pt idx="185">
                  <c:v>0.71</c:v>
                </c:pt>
                <c:pt idx="186">
                  <c:v>0.71250000000000002</c:v>
                </c:pt>
                <c:pt idx="187">
                  <c:v>0.71499999999999997</c:v>
                </c:pt>
                <c:pt idx="188">
                  <c:v>0.71750000000000003</c:v>
                </c:pt>
                <c:pt idx="189">
                  <c:v>0.72</c:v>
                </c:pt>
                <c:pt idx="190">
                  <c:v>0.72250000000000003</c:v>
                </c:pt>
                <c:pt idx="191">
                  <c:v>0.72499999999999998</c:v>
                </c:pt>
                <c:pt idx="192">
                  <c:v>0.72750000000000004</c:v>
                </c:pt>
                <c:pt idx="193">
                  <c:v>0.73</c:v>
                </c:pt>
                <c:pt idx="194">
                  <c:v>0.73250000000000004</c:v>
                </c:pt>
                <c:pt idx="195">
                  <c:v>0.73499999999999999</c:v>
                </c:pt>
                <c:pt idx="196">
                  <c:v>0.73750000000000004</c:v>
                </c:pt>
                <c:pt idx="197">
                  <c:v>0.74</c:v>
                </c:pt>
                <c:pt idx="198">
                  <c:v>0.74250000000000005</c:v>
                </c:pt>
                <c:pt idx="199">
                  <c:v>0.745</c:v>
                </c:pt>
                <c:pt idx="200">
                  <c:v>0.74750000000000005</c:v>
                </c:pt>
                <c:pt idx="201">
                  <c:v>0.75</c:v>
                </c:pt>
                <c:pt idx="202">
                  <c:v>0.75249999999999995</c:v>
                </c:pt>
                <c:pt idx="203">
                  <c:v>0.755</c:v>
                </c:pt>
                <c:pt idx="204">
                  <c:v>0.75749999999999995</c:v>
                </c:pt>
                <c:pt idx="205">
                  <c:v>0.76</c:v>
                </c:pt>
                <c:pt idx="206">
                  <c:v>0.76249999999999996</c:v>
                </c:pt>
                <c:pt idx="207">
                  <c:v>0.76500000000000001</c:v>
                </c:pt>
                <c:pt idx="208">
                  <c:v>0.76749999999999996</c:v>
                </c:pt>
                <c:pt idx="209">
                  <c:v>0.77</c:v>
                </c:pt>
                <c:pt idx="210">
                  <c:v>0.77249999999999996</c:v>
                </c:pt>
                <c:pt idx="211">
                  <c:v>0.77500000000000002</c:v>
                </c:pt>
                <c:pt idx="212">
                  <c:v>0.77749999999999997</c:v>
                </c:pt>
                <c:pt idx="213">
                  <c:v>0.78</c:v>
                </c:pt>
                <c:pt idx="214">
                  <c:v>0.78249999999999997</c:v>
                </c:pt>
                <c:pt idx="215">
                  <c:v>0.78500000000000003</c:v>
                </c:pt>
                <c:pt idx="216">
                  <c:v>0.78749999999999998</c:v>
                </c:pt>
                <c:pt idx="217">
                  <c:v>0.79</c:v>
                </c:pt>
                <c:pt idx="218">
                  <c:v>0.79249999999999998</c:v>
                </c:pt>
                <c:pt idx="219">
                  <c:v>0.79500000000000004</c:v>
                </c:pt>
                <c:pt idx="220">
                  <c:v>0.79749999999999999</c:v>
                </c:pt>
                <c:pt idx="221">
                  <c:v>0.8</c:v>
                </c:pt>
                <c:pt idx="222">
                  <c:v>0.80249999999999999</c:v>
                </c:pt>
                <c:pt idx="223">
                  <c:v>0.80500000000000005</c:v>
                </c:pt>
                <c:pt idx="224">
                  <c:v>0.8075</c:v>
                </c:pt>
                <c:pt idx="225">
                  <c:v>0.81</c:v>
                </c:pt>
                <c:pt idx="226">
                  <c:v>0.8125</c:v>
                </c:pt>
                <c:pt idx="227">
                  <c:v>0.81499999999999995</c:v>
                </c:pt>
                <c:pt idx="228">
                  <c:v>0.8175</c:v>
                </c:pt>
                <c:pt idx="229">
                  <c:v>0.82</c:v>
                </c:pt>
                <c:pt idx="230">
                  <c:v>0.82250000000000001</c:v>
                </c:pt>
                <c:pt idx="231">
                  <c:v>0.82499999999999996</c:v>
                </c:pt>
                <c:pt idx="232">
                  <c:v>0.82750000000000001</c:v>
                </c:pt>
                <c:pt idx="233">
                  <c:v>0.83</c:v>
                </c:pt>
                <c:pt idx="234">
                  <c:v>0.83250000000000002</c:v>
                </c:pt>
                <c:pt idx="235">
                  <c:v>0.83499999999999996</c:v>
                </c:pt>
                <c:pt idx="236">
                  <c:v>0.83750000000000002</c:v>
                </c:pt>
                <c:pt idx="237">
                  <c:v>0.84</c:v>
                </c:pt>
                <c:pt idx="238">
                  <c:v>0.84250000000000003</c:v>
                </c:pt>
                <c:pt idx="239">
                  <c:v>0.84499999999999997</c:v>
                </c:pt>
                <c:pt idx="240">
                  <c:v>0.84750000000000003</c:v>
                </c:pt>
                <c:pt idx="241">
                  <c:v>0.85</c:v>
                </c:pt>
                <c:pt idx="242">
                  <c:v>0.85250000000000004</c:v>
                </c:pt>
                <c:pt idx="243">
                  <c:v>0.85499999999999998</c:v>
                </c:pt>
                <c:pt idx="244">
                  <c:v>0.85750000000000004</c:v>
                </c:pt>
                <c:pt idx="245">
                  <c:v>0.86</c:v>
                </c:pt>
                <c:pt idx="246">
                  <c:v>0.86250000000000004</c:v>
                </c:pt>
                <c:pt idx="247">
                  <c:v>0.86499999999999999</c:v>
                </c:pt>
                <c:pt idx="248">
                  <c:v>0.86750000000000005</c:v>
                </c:pt>
                <c:pt idx="249">
                  <c:v>0.87</c:v>
                </c:pt>
              </c:numCache>
            </c:numRef>
          </c:xVal>
          <c:yVal>
            <c:numRef>
              <c:f>Cord!$B$1:$B$250</c:f>
              <c:numCache>
                <c:formatCode>General</c:formatCode>
                <c:ptCount val="250"/>
                <c:pt idx="0">
                  <c:v>6.2695330416299997E-3</c:v>
                </c:pt>
                <c:pt idx="1">
                  <c:v>6.2695330416299997E-3</c:v>
                </c:pt>
                <c:pt idx="2">
                  <c:v>6.2695330416299997E-3</c:v>
                </c:pt>
                <c:pt idx="3">
                  <c:v>6.2695330416299997E-3</c:v>
                </c:pt>
                <c:pt idx="4">
                  <c:v>6.2695330416299997E-3</c:v>
                </c:pt>
                <c:pt idx="5">
                  <c:v>6.2695330416299997E-3</c:v>
                </c:pt>
                <c:pt idx="6">
                  <c:v>6.2695330416299997E-3</c:v>
                </c:pt>
                <c:pt idx="7">
                  <c:v>6.2695330416299997E-3</c:v>
                </c:pt>
                <c:pt idx="8">
                  <c:v>6.2695330416299997E-3</c:v>
                </c:pt>
                <c:pt idx="9">
                  <c:v>6.2695330416299997E-3</c:v>
                </c:pt>
                <c:pt idx="10">
                  <c:v>6.2695330416299997E-3</c:v>
                </c:pt>
                <c:pt idx="11">
                  <c:v>6.2695330416299997E-3</c:v>
                </c:pt>
                <c:pt idx="12">
                  <c:v>6.2695330416299997E-3</c:v>
                </c:pt>
                <c:pt idx="13">
                  <c:v>6.2695330416299997E-3</c:v>
                </c:pt>
                <c:pt idx="14">
                  <c:v>6.2695330416299997E-3</c:v>
                </c:pt>
                <c:pt idx="15">
                  <c:v>6.2695330416299997E-3</c:v>
                </c:pt>
                <c:pt idx="16">
                  <c:v>6.2695330416299997E-3</c:v>
                </c:pt>
                <c:pt idx="17">
                  <c:v>6.2695330416299997E-3</c:v>
                </c:pt>
                <c:pt idx="18">
                  <c:v>6.2695330416299997E-3</c:v>
                </c:pt>
                <c:pt idx="19">
                  <c:v>6.2695330416299997E-3</c:v>
                </c:pt>
                <c:pt idx="20">
                  <c:v>6.2695330416299997E-3</c:v>
                </c:pt>
                <c:pt idx="21">
                  <c:v>-2.7167976513699999E-2</c:v>
                </c:pt>
                <c:pt idx="22">
                  <c:v>-2.7167976513699999E-2</c:v>
                </c:pt>
                <c:pt idx="23">
                  <c:v>6.2695330416299997E-3</c:v>
                </c:pt>
                <c:pt idx="24">
                  <c:v>6.2695330416299997E-3</c:v>
                </c:pt>
                <c:pt idx="25">
                  <c:v>6.2695330416299997E-3</c:v>
                </c:pt>
                <c:pt idx="26">
                  <c:v>6.2695330416299997E-3</c:v>
                </c:pt>
                <c:pt idx="27">
                  <c:v>6.2695330416299997E-3</c:v>
                </c:pt>
                <c:pt idx="28">
                  <c:v>6.2695330416299997E-3</c:v>
                </c:pt>
                <c:pt idx="29">
                  <c:v>7.3144552152399997E-2</c:v>
                </c:pt>
                <c:pt idx="30">
                  <c:v>7.3144552152399997E-2</c:v>
                </c:pt>
                <c:pt idx="31">
                  <c:v>0.204804746027</c:v>
                </c:pt>
                <c:pt idx="32">
                  <c:v>0.30511727469299998</c:v>
                </c:pt>
                <c:pt idx="33">
                  <c:v>0.60396501634400002</c:v>
                </c:pt>
                <c:pt idx="34">
                  <c:v>0.93834011189800004</c:v>
                </c:pt>
                <c:pt idx="35">
                  <c:v>1.33750038221</c:v>
                </c:pt>
                <c:pt idx="36">
                  <c:v>1.96863337507</c:v>
                </c:pt>
                <c:pt idx="37">
                  <c:v>3.1013290112599998</c:v>
                </c:pt>
                <c:pt idx="38">
                  <c:v>4.5997474082099998</c:v>
                </c:pt>
                <c:pt idx="39">
                  <c:v>6.6289862693500003</c:v>
                </c:pt>
                <c:pt idx="40">
                  <c:v>9.5568581997899997</c:v>
                </c:pt>
                <c:pt idx="41">
                  <c:v>14.183773584500001</c:v>
                </c:pt>
                <c:pt idx="42">
                  <c:v>19.709322038500002</c:v>
                </c:pt>
                <c:pt idx="43">
                  <c:v>25.399968196</c:v>
                </c:pt>
                <c:pt idx="44">
                  <c:v>29.792821013800001</c:v>
                </c:pt>
                <c:pt idx="45">
                  <c:v>34.586923946299997</c:v>
                </c:pt>
                <c:pt idx="46">
                  <c:v>39.0466517833</c:v>
                </c:pt>
                <c:pt idx="47">
                  <c:v>40.509542826299999</c:v>
                </c:pt>
                <c:pt idx="48">
                  <c:v>39.844972323900002</c:v>
                </c:pt>
                <c:pt idx="49">
                  <c:v>38.580616493900003</c:v>
                </c:pt>
                <c:pt idx="50">
                  <c:v>35.218056939199997</c:v>
                </c:pt>
                <c:pt idx="51">
                  <c:v>29.728035839099999</c:v>
                </c:pt>
                <c:pt idx="52">
                  <c:v>23.5023895287</c:v>
                </c:pt>
                <c:pt idx="53">
                  <c:v>18.3446536798</c:v>
                </c:pt>
                <c:pt idx="54">
                  <c:v>14.2506486036</c:v>
                </c:pt>
                <c:pt idx="55">
                  <c:v>10.689553836</c:v>
                </c:pt>
                <c:pt idx="56">
                  <c:v>7.3938693004299996</c:v>
                </c:pt>
                <c:pt idx="57">
                  <c:v>4.7648451116399997</c:v>
                </c:pt>
                <c:pt idx="58">
                  <c:v>3.0678915017100001</c:v>
                </c:pt>
                <c:pt idx="59">
                  <c:v>1.9038482003099999</c:v>
                </c:pt>
                <c:pt idx="60">
                  <c:v>1.1368753248800001</c:v>
                </c:pt>
                <c:pt idx="61">
                  <c:v>0.67084003545500004</c:v>
                </c:pt>
                <c:pt idx="62">
                  <c:v>0.438867312914</c:v>
                </c:pt>
                <c:pt idx="63">
                  <c:v>0.204804746027</c:v>
                </c:pt>
                <c:pt idx="64">
                  <c:v>7.3144552152399997E-2</c:v>
                </c:pt>
                <c:pt idx="65">
                  <c:v>6.2695330416299997E-3</c:v>
                </c:pt>
                <c:pt idx="66">
                  <c:v>6.2695330416299997E-3</c:v>
                </c:pt>
                <c:pt idx="67">
                  <c:v>6.2695330416299997E-3</c:v>
                </c:pt>
                <c:pt idx="68">
                  <c:v>-2.7167976513699999E-2</c:v>
                </c:pt>
                <c:pt idx="69">
                  <c:v>-2.7167976513699999E-2</c:v>
                </c:pt>
                <c:pt idx="70">
                  <c:v>6.2695330416299997E-3</c:v>
                </c:pt>
                <c:pt idx="71">
                  <c:v>-2.7167976513699999E-2</c:v>
                </c:pt>
                <c:pt idx="72">
                  <c:v>-2.7167976513699999E-2</c:v>
                </c:pt>
                <c:pt idx="73">
                  <c:v>6.2695330416299997E-3</c:v>
                </c:pt>
                <c:pt idx="74">
                  <c:v>0.106582061708</c:v>
                </c:pt>
                <c:pt idx="75">
                  <c:v>0.137929726916</c:v>
                </c:pt>
                <c:pt idx="76">
                  <c:v>0.106582061708</c:v>
                </c:pt>
                <c:pt idx="77">
                  <c:v>7.3144552152399997E-2</c:v>
                </c:pt>
                <c:pt idx="78">
                  <c:v>0.106582061708</c:v>
                </c:pt>
                <c:pt idx="79">
                  <c:v>7.3144552152399997E-2</c:v>
                </c:pt>
                <c:pt idx="80">
                  <c:v>7.3144552152399997E-2</c:v>
                </c:pt>
                <c:pt idx="81">
                  <c:v>7.3144552152399997E-2</c:v>
                </c:pt>
                <c:pt idx="82">
                  <c:v>7.3144552152399997E-2</c:v>
                </c:pt>
                <c:pt idx="83">
                  <c:v>7.3144552152399997E-2</c:v>
                </c:pt>
                <c:pt idx="84">
                  <c:v>7.3144552152399997E-2</c:v>
                </c:pt>
                <c:pt idx="85">
                  <c:v>3.9707042597000003E-2</c:v>
                </c:pt>
                <c:pt idx="86">
                  <c:v>3.9707042597000003E-2</c:v>
                </c:pt>
                <c:pt idx="87">
                  <c:v>7.3144552152399997E-2</c:v>
                </c:pt>
                <c:pt idx="88">
                  <c:v>7.3144552152399997E-2</c:v>
                </c:pt>
                <c:pt idx="89">
                  <c:v>3.9707042597000003E-2</c:v>
                </c:pt>
                <c:pt idx="90">
                  <c:v>3.9707042597000003E-2</c:v>
                </c:pt>
                <c:pt idx="91">
                  <c:v>3.9707042597000003E-2</c:v>
                </c:pt>
                <c:pt idx="92">
                  <c:v>7.3144552152399997E-2</c:v>
                </c:pt>
                <c:pt idx="93">
                  <c:v>7.3144552152399997E-2</c:v>
                </c:pt>
                <c:pt idx="94">
                  <c:v>7.3144552152399997E-2</c:v>
                </c:pt>
                <c:pt idx="95">
                  <c:v>7.3144552152399997E-2</c:v>
                </c:pt>
                <c:pt idx="96">
                  <c:v>7.3144552152399997E-2</c:v>
                </c:pt>
                <c:pt idx="97">
                  <c:v>7.3144552152399997E-2</c:v>
                </c:pt>
                <c:pt idx="98">
                  <c:v>7.3144552152399997E-2</c:v>
                </c:pt>
                <c:pt idx="99">
                  <c:v>7.3144552152399997E-2</c:v>
                </c:pt>
                <c:pt idx="100">
                  <c:v>7.3144552152399997E-2</c:v>
                </c:pt>
                <c:pt idx="101">
                  <c:v>7.3144552152399997E-2</c:v>
                </c:pt>
                <c:pt idx="102">
                  <c:v>7.3144552152399997E-2</c:v>
                </c:pt>
                <c:pt idx="103">
                  <c:v>7.3144552152399997E-2</c:v>
                </c:pt>
                <c:pt idx="104">
                  <c:v>7.3144552152399997E-2</c:v>
                </c:pt>
                <c:pt idx="105">
                  <c:v>7.3144552152399997E-2</c:v>
                </c:pt>
                <c:pt idx="106">
                  <c:v>7.3144552152399997E-2</c:v>
                </c:pt>
                <c:pt idx="107">
                  <c:v>7.3144552152399997E-2</c:v>
                </c:pt>
                <c:pt idx="108">
                  <c:v>3.9707042597000003E-2</c:v>
                </c:pt>
                <c:pt idx="109">
                  <c:v>7.3144552152399997E-2</c:v>
                </c:pt>
                <c:pt idx="110">
                  <c:v>7.3144552152399997E-2</c:v>
                </c:pt>
                <c:pt idx="111">
                  <c:v>7.3144552152399997E-2</c:v>
                </c:pt>
                <c:pt idx="112">
                  <c:v>7.3144552152399997E-2</c:v>
                </c:pt>
                <c:pt idx="113">
                  <c:v>7.3144552152399997E-2</c:v>
                </c:pt>
                <c:pt idx="114">
                  <c:v>3.9707042597000003E-2</c:v>
                </c:pt>
                <c:pt idx="115">
                  <c:v>3.9707042597000003E-2</c:v>
                </c:pt>
                <c:pt idx="116">
                  <c:v>7.3144552152399997E-2</c:v>
                </c:pt>
                <c:pt idx="117">
                  <c:v>6.2695330416299997E-3</c:v>
                </c:pt>
                <c:pt idx="118">
                  <c:v>3.9707042597000003E-2</c:v>
                </c:pt>
                <c:pt idx="119">
                  <c:v>3.9707042597000003E-2</c:v>
                </c:pt>
                <c:pt idx="120">
                  <c:v>6.2695330416299997E-3</c:v>
                </c:pt>
                <c:pt idx="121">
                  <c:v>3.9707042597000003E-2</c:v>
                </c:pt>
                <c:pt idx="122">
                  <c:v>3.9707042597000003E-2</c:v>
                </c:pt>
                <c:pt idx="123">
                  <c:v>6.2695330416299997E-3</c:v>
                </c:pt>
                <c:pt idx="124">
                  <c:v>6.2695330416299997E-3</c:v>
                </c:pt>
                <c:pt idx="125">
                  <c:v>3.9707042597000003E-2</c:v>
                </c:pt>
                <c:pt idx="126">
                  <c:v>3.9707042597000003E-2</c:v>
                </c:pt>
                <c:pt idx="127">
                  <c:v>3.9707042597000003E-2</c:v>
                </c:pt>
                <c:pt idx="128">
                  <c:v>6.2695330416299997E-3</c:v>
                </c:pt>
                <c:pt idx="129">
                  <c:v>3.9707042597000003E-2</c:v>
                </c:pt>
                <c:pt idx="130">
                  <c:v>3.9707042597000003E-2</c:v>
                </c:pt>
                <c:pt idx="131">
                  <c:v>7.3144552152399997E-2</c:v>
                </c:pt>
                <c:pt idx="132">
                  <c:v>7.3144552152399997E-2</c:v>
                </c:pt>
                <c:pt idx="133">
                  <c:v>7.3144552152399997E-2</c:v>
                </c:pt>
                <c:pt idx="134">
                  <c:v>7.3144552152399997E-2</c:v>
                </c:pt>
                <c:pt idx="135">
                  <c:v>0.106582061708</c:v>
                </c:pt>
                <c:pt idx="136">
                  <c:v>0.171367236471</c:v>
                </c:pt>
                <c:pt idx="137">
                  <c:v>0.204804746027</c:v>
                </c:pt>
                <c:pt idx="138">
                  <c:v>0.23824225558199999</c:v>
                </c:pt>
                <c:pt idx="139">
                  <c:v>0.33855478424800001</c:v>
                </c:pt>
                <c:pt idx="140">
                  <c:v>0.438867312914</c:v>
                </c:pt>
                <c:pt idx="141">
                  <c:v>0.53917984157999999</c:v>
                </c:pt>
                <c:pt idx="142">
                  <c:v>0.73771505456499997</c:v>
                </c:pt>
                <c:pt idx="143">
                  <c:v>1.07000030577</c:v>
                </c:pt>
                <c:pt idx="144">
                  <c:v>1.5025980856400001</c:v>
                </c:pt>
                <c:pt idx="145">
                  <c:v>2.2026959419600001</c:v>
                </c:pt>
                <c:pt idx="146">
                  <c:v>3.26851655904</c:v>
                </c:pt>
                <c:pt idx="147">
                  <c:v>4.4994348795399999</c:v>
                </c:pt>
                <c:pt idx="148">
                  <c:v>5.9957634321500004</c:v>
                </c:pt>
                <c:pt idx="149">
                  <c:v>8.0270921376400004</c:v>
                </c:pt>
                <c:pt idx="150">
                  <c:v>10.2569560561</c:v>
                </c:pt>
                <c:pt idx="151">
                  <c:v>12.221409742500001</c:v>
                </c:pt>
                <c:pt idx="152">
                  <c:v>14.3175236227</c:v>
                </c:pt>
                <c:pt idx="153">
                  <c:v>17.0134228306</c:v>
                </c:pt>
                <c:pt idx="154">
                  <c:v>19.243286749100001</c:v>
                </c:pt>
                <c:pt idx="155">
                  <c:v>21.272525610300001</c:v>
                </c:pt>
                <c:pt idx="156">
                  <c:v>22.3049087178</c:v>
                </c:pt>
                <c:pt idx="157">
                  <c:v>22.6037564594</c:v>
                </c:pt>
                <c:pt idx="158">
                  <c:v>22.371783736899999</c:v>
                </c:pt>
                <c:pt idx="159">
                  <c:v>21.3394006294</c:v>
                </c:pt>
                <c:pt idx="160">
                  <c:v>19.575572000299999</c:v>
                </c:pt>
                <c:pt idx="161">
                  <c:v>16.913110302</c:v>
                </c:pt>
                <c:pt idx="162">
                  <c:v>13.9183633524</c:v>
                </c:pt>
                <c:pt idx="163">
                  <c:v>11.487874376600001</c:v>
                </c:pt>
                <c:pt idx="164">
                  <c:v>9.3917604963599999</c:v>
                </c:pt>
                <c:pt idx="165">
                  <c:v>7.4273068099900001</c:v>
                </c:pt>
                <c:pt idx="166">
                  <c:v>5.79722821916</c:v>
                </c:pt>
                <c:pt idx="167">
                  <c:v>4.5997474082099998</c:v>
                </c:pt>
                <c:pt idx="168">
                  <c:v>3.6342393197999998</c:v>
                </c:pt>
                <c:pt idx="169">
                  <c:v>2.8338289348200001</c:v>
                </c:pt>
                <c:pt idx="170">
                  <c:v>2.06894590374</c:v>
                </c:pt>
                <c:pt idx="171">
                  <c:v>1.5360355952</c:v>
                </c:pt>
                <c:pt idx="172">
                  <c:v>1.1368753248800001</c:v>
                </c:pt>
                <c:pt idx="173">
                  <c:v>0.80459007367599999</c:v>
                </c:pt>
                <c:pt idx="174">
                  <c:v>0.60396501634400002</c:v>
                </c:pt>
                <c:pt idx="175">
                  <c:v>0.438867312914</c:v>
                </c:pt>
                <c:pt idx="176">
                  <c:v>0.33855478424800001</c:v>
                </c:pt>
                <c:pt idx="177">
                  <c:v>0.23824225558199999</c:v>
                </c:pt>
                <c:pt idx="178">
                  <c:v>0.204804746027</c:v>
                </c:pt>
                <c:pt idx="179">
                  <c:v>0.137929726916</c:v>
                </c:pt>
                <c:pt idx="180">
                  <c:v>0.106582061708</c:v>
                </c:pt>
                <c:pt idx="181">
                  <c:v>7.3144552152399997E-2</c:v>
                </c:pt>
                <c:pt idx="182">
                  <c:v>7.3144552152399997E-2</c:v>
                </c:pt>
                <c:pt idx="183">
                  <c:v>0.106582061708</c:v>
                </c:pt>
                <c:pt idx="184">
                  <c:v>0.106582061708</c:v>
                </c:pt>
                <c:pt idx="185">
                  <c:v>0.106582061708</c:v>
                </c:pt>
                <c:pt idx="186">
                  <c:v>0.137929726916</c:v>
                </c:pt>
                <c:pt idx="187">
                  <c:v>0.137929726916</c:v>
                </c:pt>
                <c:pt idx="188">
                  <c:v>0.171367236471</c:v>
                </c:pt>
                <c:pt idx="189">
                  <c:v>0.171367236471</c:v>
                </c:pt>
                <c:pt idx="190">
                  <c:v>0.137929726916</c:v>
                </c:pt>
                <c:pt idx="191">
                  <c:v>0.106582061708</c:v>
                </c:pt>
                <c:pt idx="192">
                  <c:v>7.3144552152399997E-2</c:v>
                </c:pt>
                <c:pt idx="193">
                  <c:v>7.3144552152399997E-2</c:v>
                </c:pt>
                <c:pt idx="194">
                  <c:v>7.3144552152399997E-2</c:v>
                </c:pt>
                <c:pt idx="195">
                  <c:v>7.3144552152399997E-2</c:v>
                </c:pt>
                <c:pt idx="196">
                  <c:v>7.3144552152399997E-2</c:v>
                </c:pt>
                <c:pt idx="197">
                  <c:v>0.106582061708</c:v>
                </c:pt>
                <c:pt idx="198">
                  <c:v>0.106582061708</c:v>
                </c:pt>
                <c:pt idx="199">
                  <c:v>0.137929726916</c:v>
                </c:pt>
                <c:pt idx="200">
                  <c:v>0.171367236471</c:v>
                </c:pt>
                <c:pt idx="201">
                  <c:v>0.204804746027</c:v>
                </c:pt>
                <c:pt idx="202">
                  <c:v>0.23824225558199999</c:v>
                </c:pt>
                <c:pt idx="203">
                  <c:v>0.30511727469299998</c:v>
                </c:pt>
                <c:pt idx="204">
                  <c:v>0.37199229380299997</c:v>
                </c:pt>
                <c:pt idx="205">
                  <c:v>0.47230482247</c:v>
                </c:pt>
                <c:pt idx="206">
                  <c:v>0.57261735113599999</c:v>
                </c:pt>
                <c:pt idx="207">
                  <c:v>0.63740252589900004</c:v>
                </c:pt>
                <c:pt idx="208">
                  <c:v>0.77115256412099997</c:v>
                </c:pt>
                <c:pt idx="209">
                  <c:v>0.90490260234200004</c:v>
                </c:pt>
                <c:pt idx="210">
                  <c:v>1.0052151310099999</c:v>
                </c:pt>
                <c:pt idx="211">
                  <c:v>1.1368753248800001</c:v>
                </c:pt>
                <c:pt idx="212">
                  <c:v>1.2037503439899999</c:v>
                </c:pt>
                <c:pt idx="213">
                  <c:v>1.3040628726600001</c:v>
                </c:pt>
                <c:pt idx="214">
                  <c:v>1.43781291088</c:v>
                </c:pt>
                <c:pt idx="215">
                  <c:v>1.6697856334200001</c:v>
                </c:pt>
                <c:pt idx="216">
                  <c:v>1.9351958655199999</c:v>
                </c:pt>
                <c:pt idx="217">
                  <c:v>2.3698834897399998</c:v>
                </c:pt>
                <c:pt idx="218">
                  <c:v>2.93414146348</c:v>
                </c:pt>
                <c:pt idx="219">
                  <c:v>3.5339267911299999</c:v>
                </c:pt>
                <c:pt idx="220">
                  <c:v>4.1671496283399998</c:v>
                </c:pt>
                <c:pt idx="221">
                  <c:v>4.7648451116399997</c:v>
                </c:pt>
                <c:pt idx="222">
                  <c:v>5.3980679488399996</c:v>
                </c:pt>
                <c:pt idx="223">
                  <c:v>5.9957634321500004</c:v>
                </c:pt>
                <c:pt idx="224">
                  <c:v>6.4952362311299998</c:v>
                </c:pt>
                <c:pt idx="225">
                  <c:v>7.0950215587800001</c:v>
                </c:pt>
                <c:pt idx="226">
                  <c:v>7.6948068864300003</c:v>
                </c:pt>
                <c:pt idx="227">
                  <c:v>8.4262524079500007</c:v>
                </c:pt>
                <c:pt idx="228">
                  <c:v>9.1242604199200006</c:v>
                </c:pt>
                <c:pt idx="229">
                  <c:v>9.5255105345899995</c:v>
                </c:pt>
                <c:pt idx="230">
                  <c:v>9.7909207666799993</c:v>
                </c:pt>
                <c:pt idx="231">
                  <c:v>9.8243582762399999</c:v>
                </c:pt>
                <c:pt idx="232">
                  <c:v>9.4251980059200005</c:v>
                </c:pt>
                <c:pt idx="233">
                  <c:v>8.9591627164900007</c:v>
                </c:pt>
                <c:pt idx="234">
                  <c:v>8.6268774652900007</c:v>
                </c:pt>
                <c:pt idx="235">
                  <c:v>8.2925023697300002</c:v>
                </c:pt>
                <c:pt idx="236">
                  <c:v>7.6948068864300003</c:v>
                </c:pt>
                <c:pt idx="237">
                  <c:v>6.9612715205600004</c:v>
                </c:pt>
                <c:pt idx="238">
                  <c:v>6.0960759608100004</c:v>
                </c:pt>
                <c:pt idx="239">
                  <c:v>5.3646304392899999</c:v>
                </c:pt>
                <c:pt idx="240">
                  <c:v>4.63109507342</c:v>
                </c:pt>
                <c:pt idx="241">
                  <c:v>3.99996208056</c:v>
                </c:pt>
                <c:pt idx="242">
                  <c:v>3.46705177202</c:v>
                </c:pt>
                <c:pt idx="243">
                  <c:v>3.03445399215</c:v>
                </c:pt>
                <c:pt idx="244">
                  <c:v>2.7356062505000001</c:v>
                </c:pt>
                <c:pt idx="245">
                  <c:v>2.50154368361</c:v>
                </c:pt>
                <c:pt idx="246">
                  <c:v>2.2695709610699999</c:v>
                </c:pt>
                <c:pt idx="247">
                  <c:v>2.1023834132900001</c:v>
                </c:pt>
                <c:pt idx="248">
                  <c:v>1.9038482003099999</c:v>
                </c:pt>
                <c:pt idx="249">
                  <c:v>1.77009816209</c:v>
                </c:pt>
              </c:numCache>
            </c:numRef>
          </c:yVal>
          <c:smooth val="1"/>
          <c:extLst>
            <c:ext xmlns:c16="http://schemas.microsoft.com/office/drawing/2014/chart" uri="{C3380CC4-5D6E-409C-BE32-E72D297353CC}">
              <c16:uniqueId val="{00000000-DA64-450A-AE98-28E9D1AEF6C0}"/>
            </c:ext>
          </c:extLst>
        </c:ser>
        <c:dLbls>
          <c:showLegendKey val="0"/>
          <c:showVal val="0"/>
          <c:showCatName val="0"/>
          <c:showSerName val="0"/>
          <c:showPercent val="0"/>
          <c:showBubbleSize val="0"/>
        </c:dLbls>
        <c:axId val="113937712"/>
        <c:axId val="113938104"/>
      </c:scatterChart>
      <c:valAx>
        <c:axId val="113937712"/>
        <c:scaling>
          <c:orientation val="minMax"/>
        </c:scaling>
        <c:delete val="0"/>
        <c:axPos val="b"/>
        <c:majorGridlines/>
        <c:minorGridlines/>
        <c:title>
          <c:tx>
            <c:rich>
              <a:bodyPr/>
              <a:lstStyle/>
              <a:p>
                <a:pPr>
                  <a:defRPr/>
                </a:pPr>
                <a:r>
                  <a:rPr lang="en-US" sz="2000" dirty="0"/>
                  <a:t>Time (sec)</a:t>
                </a:r>
              </a:p>
            </c:rich>
          </c:tx>
          <c:overlay val="0"/>
        </c:title>
        <c:numFmt formatCode="General" sourceLinked="1"/>
        <c:majorTickMark val="none"/>
        <c:minorTickMark val="none"/>
        <c:tickLblPos val="nextTo"/>
        <c:txPr>
          <a:bodyPr/>
          <a:lstStyle/>
          <a:p>
            <a:pPr>
              <a:defRPr sz="1400"/>
            </a:pPr>
            <a:endParaRPr lang="en-US"/>
          </a:p>
        </c:txPr>
        <c:crossAx val="113938104"/>
        <c:crosses val="autoZero"/>
        <c:crossBetween val="midCat"/>
      </c:valAx>
      <c:valAx>
        <c:axId val="113938104"/>
        <c:scaling>
          <c:orientation val="minMax"/>
          <c:min val="0"/>
        </c:scaling>
        <c:delete val="0"/>
        <c:axPos val="l"/>
        <c:majorGridlines/>
        <c:title>
          <c:tx>
            <c:rich>
              <a:bodyPr/>
              <a:lstStyle/>
              <a:p>
                <a:pPr>
                  <a:defRPr/>
                </a:pPr>
                <a:r>
                  <a:rPr lang="en-US" sz="2000" dirty="0"/>
                  <a:t>Force</a:t>
                </a:r>
                <a:r>
                  <a:rPr lang="en-US" sz="2000" baseline="0" dirty="0"/>
                  <a:t> (</a:t>
                </a:r>
                <a:r>
                  <a:rPr lang="en-US" sz="2000" baseline="0" dirty="0" err="1"/>
                  <a:t>Newtons</a:t>
                </a:r>
                <a:r>
                  <a:rPr lang="en-US" sz="2000" baseline="0" dirty="0"/>
                  <a:t>)</a:t>
                </a:r>
                <a:endParaRPr lang="en-US" sz="2000" dirty="0"/>
              </a:p>
            </c:rich>
          </c:tx>
          <c:layout>
            <c:manualLayout>
              <c:xMode val="edge"/>
              <c:yMode val="edge"/>
              <c:x val="0"/>
              <c:y val="0.377484857662023"/>
            </c:manualLayout>
          </c:layout>
          <c:overlay val="0"/>
        </c:title>
        <c:numFmt formatCode="General" sourceLinked="1"/>
        <c:majorTickMark val="none"/>
        <c:minorTickMark val="none"/>
        <c:tickLblPos val="nextTo"/>
        <c:txPr>
          <a:bodyPr/>
          <a:lstStyle/>
          <a:p>
            <a:pPr>
              <a:defRPr sz="1400"/>
            </a:pPr>
            <a:endParaRPr lang="en-US"/>
          </a:p>
        </c:txPr>
        <c:crossAx val="113937712"/>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Slip Loops (4 </a:t>
            </a:r>
            <a:r>
              <a:rPr lang="en-US" dirty="0" err="1"/>
              <a:t>ea</a:t>
            </a:r>
            <a:r>
              <a:rPr lang="en-US" dirty="0"/>
              <a:t>) – Kite String Restraint Loops</a:t>
            </a:r>
          </a:p>
        </c:rich>
      </c:tx>
      <c:layout>
        <c:manualLayout>
          <c:xMode val="edge"/>
          <c:yMode val="edge"/>
          <c:x val="0.26374596204320616"/>
          <c:y val="4.5662100456621002E-3"/>
        </c:manualLayout>
      </c:layout>
      <c:overlay val="0"/>
    </c:title>
    <c:autoTitleDeleted val="0"/>
    <c:plotArea>
      <c:layout/>
      <c:scatterChart>
        <c:scatterStyle val="smoothMarker"/>
        <c:varyColors val="0"/>
        <c:ser>
          <c:idx val="0"/>
          <c:order val="0"/>
          <c:spPr>
            <a:ln w="38100"/>
          </c:spPr>
          <c:marker>
            <c:symbol val="none"/>
          </c:marker>
          <c:xVal>
            <c:numRef>
              <c:f>'Tie Loops - Kite'!$A$1:$A$150</c:f>
              <c:numCache>
                <c:formatCode>General</c:formatCode>
                <c:ptCount val="150"/>
                <c:pt idx="0">
                  <c:v>0.3725</c:v>
                </c:pt>
                <c:pt idx="1">
                  <c:v>0.375</c:v>
                </c:pt>
                <c:pt idx="2">
                  <c:v>0.3775</c:v>
                </c:pt>
                <c:pt idx="3">
                  <c:v>0.38</c:v>
                </c:pt>
                <c:pt idx="4">
                  <c:v>0.38250000000000001</c:v>
                </c:pt>
                <c:pt idx="5">
                  <c:v>0.38500000000000001</c:v>
                </c:pt>
                <c:pt idx="6">
                  <c:v>0.38750000000000001</c:v>
                </c:pt>
                <c:pt idx="7">
                  <c:v>0.39</c:v>
                </c:pt>
                <c:pt idx="8">
                  <c:v>0.39250000000000002</c:v>
                </c:pt>
                <c:pt idx="9">
                  <c:v>0.39500000000000002</c:v>
                </c:pt>
                <c:pt idx="10">
                  <c:v>0.39750000000000002</c:v>
                </c:pt>
                <c:pt idx="11">
                  <c:v>0.4</c:v>
                </c:pt>
                <c:pt idx="12">
                  <c:v>0.40250000000000002</c:v>
                </c:pt>
                <c:pt idx="13">
                  <c:v>0.40500000000000003</c:v>
                </c:pt>
                <c:pt idx="14">
                  <c:v>0.40749999999999997</c:v>
                </c:pt>
                <c:pt idx="15">
                  <c:v>0.41</c:v>
                </c:pt>
                <c:pt idx="16">
                  <c:v>0.41249999999999998</c:v>
                </c:pt>
                <c:pt idx="17">
                  <c:v>0.41499999999999998</c:v>
                </c:pt>
                <c:pt idx="18">
                  <c:v>0.41749999999999998</c:v>
                </c:pt>
                <c:pt idx="19">
                  <c:v>0.42</c:v>
                </c:pt>
                <c:pt idx="20">
                  <c:v>0.42249999999999999</c:v>
                </c:pt>
                <c:pt idx="21">
                  <c:v>0.42499999999999999</c:v>
                </c:pt>
                <c:pt idx="22">
                  <c:v>0.42749999999999999</c:v>
                </c:pt>
                <c:pt idx="23">
                  <c:v>0.43</c:v>
                </c:pt>
                <c:pt idx="24">
                  <c:v>0.4325</c:v>
                </c:pt>
                <c:pt idx="25">
                  <c:v>0.435</c:v>
                </c:pt>
                <c:pt idx="26">
                  <c:v>0.4375</c:v>
                </c:pt>
                <c:pt idx="27">
                  <c:v>0.44</c:v>
                </c:pt>
                <c:pt idx="28">
                  <c:v>0.4425</c:v>
                </c:pt>
                <c:pt idx="29">
                  <c:v>0.44500000000000001</c:v>
                </c:pt>
                <c:pt idx="30">
                  <c:v>0.44750000000000001</c:v>
                </c:pt>
                <c:pt idx="31">
                  <c:v>0.45</c:v>
                </c:pt>
                <c:pt idx="32">
                  <c:v>0.45250000000000001</c:v>
                </c:pt>
                <c:pt idx="33">
                  <c:v>0.45500000000000002</c:v>
                </c:pt>
                <c:pt idx="34">
                  <c:v>0.45750000000000002</c:v>
                </c:pt>
                <c:pt idx="35">
                  <c:v>0.46</c:v>
                </c:pt>
                <c:pt idx="36">
                  <c:v>0.46250000000000002</c:v>
                </c:pt>
                <c:pt idx="37">
                  <c:v>0.46500000000000002</c:v>
                </c:pt>
                <c:pt idx="38">
                  <c:v>0.46750000000000003</c:v>
                </c:pt>
                <c:pt idx="39">
                  <c:v>0.47</c:v>
                </c:pt>
                <c:pt idx="40">
                  <c:v>0.47249999999999998</c:v>
                </c:pt>
                <c:pt idx="41">
                  <c:v>0.47499999999999998</c:v>
                </c:pt>
                <c:pt idx="42">
                  <c:v>0.47749999999999998</c:v>
                </c:pt>
                <c:pt idx="43">
                  <c:v>0.48</c:v>
                </c:pt>
                <c:pt idx="44">
                  <c:v>0.48249999999999998</c:v>
                </c:pt>
                <c:pt idx="45">
                  <c:v>0.48499999999999999</c:v>
                </c:pt>
                <c:pt idx="46">
                  <c:v>0.48749999999999999</c:v>
                </c:pt>
                <c:pt idx="47">
                  <c:v>0.49</c:v>
                </c:pt>
                <c:pt idx="48">
                  <c:v>0.49249999999999999</c:v>
                </c:pt>
                <c:pt idx="49">
                  <c:v>0.495</c:v>
                </c:pt>
                <c:pt idx="50">
                  <c:v>0.4975</c:v>
                </c:pt>
                <c:pt idx="51">
                  <c:v>0.5</c:v>
                </c:pt>
                <c:pt idx="52">
                  <c:v>0.50249999999999995</c:v>
                </c:pt>
                <c:pt idx="53">
                  <c:v>0.505</c:v>
                </c:pt>
                <c:pt idx="54">
                  <c:v>0.50749999999999995</c:v>
                </c:pt>
                <c:pt idx="55">
                  <c:v>0.51</c:v>
                </c:pt>
                <c:pt idx="56">
                  <c:v>0.51249999999999996</c:v>
                </c:pt>
                <c:pt idx="57">
                  <c:v>0.51500000000000001</c:v>
                </c:pt>
                <c:pt idx="58">
                  <c:v>0.51749999999999996</c:v>
                </c:pt>
                <c:pt idx="59">
                  <c:v>0.52</c:v>
                </c:pt>
                <c:pt idx="60">
                  <c:v>0.52249999999999996</c:v>
                </c:pt>
                <c:pt idx="61">
                  <c:v>0.52500000000000002</c:v>
                </c:pt>
                <c:pt idx="62">
                  <c:v>0.52749999999999997</c:v>
                </c:pt>
                <c:pt idx="63">
                  <c:v>0.53</c:v>
                </c:pt>
                <c:pt idx="64">
                  <c:v>0.53249999999999997</c:v>
                </c:pt>
                <c:pt idx="65">
                  <c:v>0.53500000000000003</c:v>
                </c:pt>
                <c:pt idx="66">
                  <c:v>0.53749999999999998</c:v>
                </c:pt>
                <c:pt idx="67">
                  <c:v>0.54</c:v>
                </c:pt>
                <c:pt idx="68">
                  <c:v>0.54249999999999998</c:v>
                </c:pt>
                <c:pt idx="69">
                  <c:v>0.54500000000000004</c:v>
                </c:pt>
                <c:pt idx="70">
                  <c:v>0.54749999999999999</c:v>
                </c:pt>
                <c:pt idx="71">
                  <c:v>0.55000000000000004</c:v>
                </c:pt>
                <c:pt idx="72">
                  <c:v>0.55249999999999999</c:v>
                </c:pt>
                <c:pt idx="73">
                  <c:v>0.55500000000000005</c:v>
                </c:pt>
                <c:pt idx="74">
                  <c:v>0.5575</c:v>
                </c:pt>
                <c:pt idx="75">
                  <c:v>0.56000000000000005</c:v>
                </c:pt>
                <c:pt idx="76">
                  <c:v>0.5625</c:v>
                </c:pt>
                <c:pt idx="77">
                  <c:v>0.56499999999999995</c:v>
                </c:pt>
                <c:pt idx="78">
                  <c:v>0.5675</c:v>
                </c:pt>
                <c:pt idx="79">
                  <c:v>0.56999999999999995</c:v>
                </c:pt>
                <c:pt idx="80">
                  <c:v>0.57250000000000001</c:v>
                </c:pt>
                <c:pt idx="81">
                  <c:v>0.57499999999999996</c:v>
                </c:pt>
                <c:pt idx="82">
                  <c:v>0.57750000000000001</c:v>
                </c:pt>
                <c:pt idx="83">
                  <c:v>0.57999999999999996</c:v>
                </c:pt>
                <c:pt idx="84">
                  <c:v>0.58250000000000002</c:v>
                </c:pt>
                <c:pt idx="85">
                  <c:v>0.58499999999999996</c:v>
                </c:pt>
                <c:pt idx="86">
                  <c:v>0.58750000000000002</c:v>
                </c:pt>
                <c:pt idx="87">
                  <c:v>0.59</c:v>
                </c:pt>
                <c:pt idx="88">
                  <c:v>0.59250000000000003</c:v>
                </c:pt>
                <c:pt idx="89">
                  <c:v>0.59499999999999997</c:v>
                </c:pt>
                <c:pt idx="90">
                  <c:v>0.59750000000000003</c:v>
                </c:pt>
                <c:pt idx="91">
                  <c:v>0.6</c:v>
                </c:pt>
                <c:pt idx="92">
                  <c:v>0.60250000000000004</c:v>
                </c:pt>
                <c:pt idx="93">
                  <c:v>0.60499999999999998</c:v>
                </c:pt>
                <c:pt idx="94">
                  <c:v>0.60750000000000004</c:v>
                </c:pt>
                <c:pt idx="95">
                  <c:v>0.61</c:v>
                </c:pt>
                <c:pt idx="96">
                  <c:v>0.61250000000000004</c:v>
                </c:pt>
                <c:pt idx="97">
                  <c:v>0.61499999999999999</c:v>
                </c:pt>
                <c:pt idx="98">
                  <c:v>0.61750000000000005</c:v>
                </c:pt>
                <c:pt idx="99">
                  <c:v>0.62</c:v>
                </c:pt>
                <c:pt idx="100">
                  <c:v>0.62250000000000005</c:v>
                </c:pt>
                <c:pt idx="101">
                  <c:v>0.625</c:v>
                </c:pt>
                <c:pt idx="102">
                  <c:v>0.62749999999999995</c:v>
                </c:pt>
                <c:pt idx="103">
                  <c:v>0.63</c:v>
                </c:pt>
                <c:pt idx="104">
                  <c:v>0.63249999999999995</c:v>
                </c:pt>
                <c:pt idx="105">
                  <c:v>0.63500000000000001</c:v>
                </c:pt>
                <c:pt idx="106">
                  <c:v>0.63749999999999996</c:v>
                </c:pt>
                <c:pt idx="107">
                  <c:v>0.64</c:v>
                </c:pt>
                <c:pt idx="108">
                  <c:v>0.64249999999999996</c:v>
                </c:pt>
                <c:pt idx="109">
                  <c:v>0.64500000000000002</c:v>
                </c:pt>
                <c:pt idx="110">
                  <c:v>0.64749999999999996</c:v>
                </c:pt>
                <c:pt idx="111">
                  <c:v>0.65</c:v>
                </c:pt>
                <c:pt idx="112">
                  <c:v>0.65249999999999997</c:v>
                </c:pt>
                <c:pt idx="113">
                  <c:v>0.65500000000000003</c:v>
                </c:pt>
                <c:pt idx="114">
                  <c:v>0.65749999999999997</c:v>
                </c:pt>
                <c:pt idx="115">
                  <c:v>0.66</c:v>
                </c:pt>
                <c:pt idx="116">
                  <c:v>0.66249999999999998</c:v>
                </c:pt>
                <c:pt idx="117">
                  <c:v>0.66500000000000004</c:v>
                </c:pt>
                <c:pt idx="118">
                  <c:v>0.66749999999999998</c:v>
                </c:pt>
                <c:pt idx="119">
                  <c:v>0.67</c:v>
                </c:pt>
                <c:pt idx="120">
                  <c:v>0.67249999999999999</c:v>
                </c:pt>
                <c:pt idx="121">
                  <c:v>0.67500000000000004</c:v>
                </c:pt>
                <c:pt idx="122">
                  <c:v>0.67749999999999999</c:v>
                </c:pt>
                <c:pt idx="123">
                  <c:v>0.68</c:v>
                </c:pt>
                <c:pt idx="124">
                  <c:v>0.6825</c:v>
                </c:pt>
                <c:pt idx="125">
                  <c:v>0.68500000000000005</c:v>
                </c:pt>
                <c:pt idx="126">
                  <c:v>0.6875</c:v>
                </c:pt>
                <c:pt idx="127">
                  <c:v>0.69</c:v>
                </c:pt>
                <c:pt idx="128">
                  <c:v>0.6925</c:v>
                </c:pt>
                <c:pt idx="129">
                  <c:v>0.69499999999999995</c:v>
                </c:pt>
                <c:pt idx="130">
                  <c:v>0.69750000000000001</c:v>
                </c:pt>
                <c:pt idx="131">
                  <c:v>0.7</c:v>
                </c:pt>
                <c:pt idx="132">
                  <c:v>0.70250000000000001</c:v>
                </c:pt>
                <c:pt idx="133">
                  <c:v>0.70499999999999996</c:v>
                </c:pt>
                <c:pt idx="134">
                  <c:v>0.70750000000000002</c:v>
                </c:pt>
                <c:pt idx="135">
                  <c:v>0.71</c:v>
                </c:pt>
                <c:pt idx="136">
                  <c:v>0.71250000000000002</c:v>
                </c:pt>
                <c:pt idx="137">
                  <c:v>0.71499999999999997</c:v>
                </c:pt>
                <c:pt idx="138">
                  <c:v>0.71750000000000003</c:v>
                </c:pt>
                <c:pt idx="139">
                  <c:v>0.72</c:v>
                </c:pt>
                <c:pt idx="140">
                  <c:v>0.72250000000000003</c:v>
                </c:pt>
                <c:pt idx="141">
                  <c:v>0.72499999999999998</c:v>
                </c:pt>
                <c:pt idx="142">
                  <c:v>0.72750000000000004</c:v>
                </c:pt>
                <c:pt idx="143">
                  <c:v>0.73</c:v>
                </c:pt>
                <c:pt idx="144">
                  <c:v>0.73250000000000004</c:v>
                </c:pt>
                <c:pt idx="145">
                  <c:v>0.73499999999999999</c:v>
                </c:pt>
                <c:pt idx="146">
                  <c:v>0.73750000000000004</c:v>
                </c:pt>
                <c:pt idx="147">
                  <c:v>0.74</c:v>
                </c:pt>
                <c:pt idx="148">
                  <c:v>0.74250000000000005</c:v>
                </c:pt>
                <c:pt idx="149">
                  <c:v>0.745</c:v>
                </c:pt>
              </c:numCache>
            </c:numRef>
          </c:xVal>
          <c:yVal>
            <c:numRef>
              <c:f>'Tie Loops - Kite'!$B$1:$B$150</c:f>
              <c:numCache>
                <c:formatCode>General</c:formatCode>
                <c:ptCount val="150"/>
                <c:pt idx="0">
                  <c:v>-4.1796886944199998E-3</c:v>
                </c:pt>
                <c:pt idx="1">
                  <c:v>-4.1796886944199998E-3</c:v>
                </c:pt>
                <c:pt idx="2">
                  <c:v>-4.1796886944199998E-3</c:v>
                </c:pt>
                <c:pt idx="3">
                  <c:v>-4.1796886944199998E-3</c:v>
                </c:pt>
                <c:pt idx="4">
                  <c:v>2.9257820860900001E-2</c:v>
                </c:pt>
                <c:pt idx="5">
                  <c:v>-4.1796886944199998E-3</c:v>
                </c:pt>
                <c:pt idx="6">
                  <c:v>-4.1796886944199998E-3</c:v>
                </c:pt>
                <c:pt idx="7">
                  <c:v>2.9257820860900001E-2</c:v>
                </c:pt>
                <c:pt idx="8">
                  <c:v>2.9257820860900001E-2</c:v>
                </c:pt>
                <c:pt idx="9">
                  <c:v>2.9257820860900001E-2</c:v>
                </c:pt>
                <c:pt idx="10">
                  <c:v>6.2695330416300002E-2</c:v>
                </c:pt>
                <c:pt idx="11">
                  <c:v>6.2695330416300002E-2</c:v>
                </c:pt>
                <c:pt idx="12">
                  <c:v>6.2695330416300002E-2</c:v>
                </c:pt>
                <c:pt idx="13">
                  <c:v>9.6132839971699996E-2</c:v>
                </c:pt>
                <c:pt idx="14">
                  <c:v>0.12748050518000001</c:v>
                </c:pt>
                <c:pt idx="15">
                  <c:v>0.194355524291</c:v>
                </c:pt>
                <c:pt idx="16">
                  <c:v>0.26123054340099999</c:v>
                </c:pt>
                <c:pt idx="17">
                  <c:v>0.428418091178</c:v>
                </c:pt>
                <c:pt idx="18">
                  <c:v>0.59351579460799997</c:v>
                </c:pt>
                <c:pt idx="19">
                  <c:v>0.92789089016199999</c:v>
                </c:pt>
                <c:pt idx="20">
                  <c:v>1.3270511604799999</c:v>
                </c:pt>
                <c:pt idx="21">
                  <c:v>1.8599614690199999</c:v>
                </c:pt>
                <c:pt idx="22">
                  <c:v>2.5914069905399999</c:v>
                </c:pt>
                <c:pt idx="23">
                  <c:v>3.4231650407299998</c:v>
                </c:pt>
                <c:pt idx="24">
                  <c:v>4.2883606004799999</c:v>
                </c:pt>
                <c:pt idx="25">
                  <c:v>5.0553334759000004</c:v>
                </c:pt>
                <c:pt idx="26">
                  <c:v>5.58615394009</c:v>
                </c:pt>
                <c:pt idx="27">
                  <c:v>5.8536540165400002</c:v>
                </c:pt>
                <c:pt idx="28">
                  <c:v>5.8536540165400002</c:v>
                </c:pt>
                <c:pt idx="29">
                  <c:v>4.9884584567900001</c:v>
                </c:pt>
                <c:pt idx="30">
                  <c:v>4.2549230909200002</c:v>
                </c:pt>
                <c:pt idx="31">
                  <c:v>3.69066511717</c:v>
                </c:pt>
                <c:pt idx="32">
                  <c:v>3.5569150789499999</c:v>
                </c:pt>
                <c:pt idx="33">
                  <c:v>3.6237900980600002</c:v>
                </c:pt>
                <c:pt idx="34">
                  <c:v>3.2894150025100002</c:v>
                </c:pt>
                <c:pt idx="35">
                  <c:v>3.1243172990799999</c:v>
                </c:pt>
                <c:pt idx="36">
                  <c:v>2.8568172226400002</c:v>
                </c:pt>
                <c:pt idx="37">
                  <c:v>2.6917195192099999</c:v>
                </c:pt>
                <c:pt idx="38">
                  <c:v>3.2894150025100002</c:v>
                </c:pt>
                <c:pt idx="39">
                  <c:v>3.2246298277499998</c:v>
                </c:pt>
                <c:pt idx="40">
                  <c:v>2.82337971308</c:v>
                </c:pt>
                <c:pt idx="41">
                  <c:v>3.2580673373</c:v>
                </c:pt>
                <c:pt idx="42">
                  <c:v>4.2214855813699996</c:v>
                </c:pt>
                <c:pt idx="43">
                  <c:v>4.4221106387000004</c:v>
                </c:pt>
                <c:pt idx="44">
                  <c:v>4.7209583803499999</c:v>
                </c:pt>
                <c:pt idx="45">
                  <c:v>5.4879312557800004</c:v>
                </c:pt>
                <c:pt idx="46">
                  <c:v>6.11906424863</c:v>
                </c:pt>
                <c:pt idx="47">
                  <c:v>5.4210562366600001</c:v>
                </c:pt>
                <c:pt idx="48">
                  <c:v>5.9539665452000001</c:v>
                </c:pt>
                <c:pt idx="49">
                  <c:v>7.0511348274900003</c:v>
                </c:pt>
                <c:pt idx="50">
                  <c:v>6.8191621049500002</c:v>
                </c:pt>
                <c:pt idx="51">
                  <c:v>5.6530289592000003</c:v>
                </c:pt>
                <c:pt idx="52">
                  <c:v>4.8547084185699996</c:v>
                </c:pt>
                <c:pt idx="53">
                  <c:v>4.6875208707900002</c:v>
                </c:pt>
                <c:pt idx="54">
                  <c:v>4.2883606004799999</c:v>
                </c:pt>
                <c:pt idx="55">
                  <c:v>3.98951285883</c:v>
                </c:pt>
                <c:pt idx="56">
                  <c:v>4.0898253874900004</c:v>
                </c:pt>
                <c:pt idx="57">
                  <c:v>3.8223253110500002</c:v>
                </c:pt>
                <c:pt idx="58">
                  <c:v>3.1243172990799999</c:v>
                </c:pt>
                <c:pt idx="59">
                  <c:v>2.72515702876</c:v>
                </c:pt>
                <c:pt idx="60">
                  <c:v>2.39078193321</c:v>
                </c:pt>
                <c:pt idx="61">
                  <c:v>2.29255924889</c:v>
                </c:pt>
                <c:pt idx="62">
                  <c:v>2.2256842297800001</c:v>
                </c:pt>
                <c:pt idx="63">
                  <c:v>2.6917195192099999</c:v>
                </c:pt>
                <c:pt idx="64">
                  <c:v>3.15775480864</c:v>
                </c:pt>
                <c:pt idx="65">
                  <c:v>3.69066511717</c:v>
                </c:pt>
                <c:pt idx="66">
                  <c:v>3.5234775693999998</c:v>
                </c:pt>
                <c:pt idx="67">
                  <c:v>3.4231650407299998</c:v>
                </c:pt>
                <c:pt idx="68">
                  <c:v>2.82337971308</c:v>
                </c:pt>
                <c:pt idx="69">
                  <c:v>2.39078193321</c:v>
                </c:pt>
                <c:pt idx="70">
                  <c:v>2.0250591724499998</c:v>
                </c:pt>
                <c:pt idx="71">
                  <c:v>1.6927739212399999</c:v>
                </c:pt>
                <c:pt idx="72">
                  <c:v>1.5590238830200001</c:v>
                </c:pt>
                <c:pt idx="73">
                  <c:v>1.75964894035</c:v>
                </c:pt>
                <c:pt idx="74">
                  <c:v>2.09193419156</c:v>
                </c:pt>
                <c:pt idx="75">
                  <c:v>2.72515702876</c:v>
                </c:pt>
                <c:pt idx="76">
                  <c:v>2.9905672608599998</c:v>
                </c:pt>
                <c:pt idx="77">
                  <c:v>3.4231650407299998</c:v>
                </c:pt>
                <c:pt idx="78">
                  <c:v>4.0563878779399998</c:v>
                </c:pt>
                <c:pt idx="79">
                  <c:v>4.5224231673600004</c:v>
                </c:pt>
                <c:pt idx="80">
                  <c:v>4.12326289705</c:v>
                </c:pt>
                <c:pt idx="81">
                  <c:v>4.8547084185699996</c:v>
                </c:pt>
                <c:pt idx="82">
                  <c:v>6.5182245189500003</c:v>
                </c:pt>
                <c:pt idx="83">
                  <c:v>8.2820531479999993</c:v>
                </c:pt>
                <c:pt idx="84">
                  <c:v>8.1503929541200009</c:v>
                </c:pt>
                <c:pt idx="85">
                  <c:v>6.7522870858399999</c:v>
                </c:pt>
                <c:pt idx="86">
                  <c:v>5.0218959663499998</c:v>
                </c:pt>
                <c:pt idx="87">
                  <c:v>3.6237900980600002</c:v>
                </c:pt>
                <c:pt idx="88">
                  <c:v>3.3228525120599999</c:v>
                </c:pt>
                <c:pt idx="89">
                  <c:v>3.35629002162</c:v>
                </c:pt>
                <c:pt idx="90">
                  <c:v>3.7220127823800002</c:v>
                </c:pt>
                <c:pt idx="91">
                  <c:v>4.5892981864699998</c:v>
                </c:pt>
                <c:pt idx="92">
                  <c:v>4.8881459281300002</c:v>
                </c:pt>
                <c:pt idx="93">
                  <c:v>5.15355616022</c:v>
                </c:pt>
                <c:pt idx="94">
                  <c:v>4.5558606769200001</c:v>
                </c:pt>
                <c:pt idx="95">
                  <c:v>3.1911923181900002</c:v>
                </c:pt>
                <c:pt idx="96">
                  <c:v>2.29255924889</c:v>
                </c:pt>
                <c:pt idx="97">
                  <c:v>1.95818415334</c:v>
                </c:pt>
                <c:pt idx="98">
                  <c:v>1.7930864499100001</c:v>
                </c:pt>
                <c:pt idx="99">
                  <c:v>1.4273636891399999</c:v>
                </c:pt>
                <c:pt idx="100">
                  <c:v>1.3270511604799999</c:v>
                </c:pt>
                <c:pt idx="101">
                  <c:v>1.82652395946</c:v>
                </c:pt>
                <c:pt idx="102">
                  <c:v>1.95818415334</c:v>
                </c:pt>
                <c:pt idx="103">
                  <c:v>1.8933989785700001</c:v>
                </c:pt>
                <c:pt idx="104">
                  <c:v>2.4910944618799999</c:v>
                </c:pt>
                <c:pt idx="105">
                  <c:v>3.2894150025100002</c:v>
                </c:pt>
                <c:pt idx="106">
                  <c:v>3.9560753492699998</c:v>
                </c:pt>
                <c:pt idx="107">
                  <c:v>5.0218959663499998</c:v>
                </c:pt>
                <c:pt idx="108">
                  <c:v>6.1525017581899997</c:v>
                </c:pt>
                <c:pt idx="109">
                  <c:v>6.6185370476200003</c:v>
                </c:pt>
                <c:pt idx="110">
                  <c:v>5.0218959663499998</c:v>
                </c:pt>
                <c:pt idx="111">
                  <c:v>4.7878333994600002</c:v>
                </c:pt>
                <c:pt idx="112">
                  <c:v>6.2193767772999999</c:v>
                </c:pt>
                <c:pt idx="113">
                  <c:v>8.0166429159000003</c:v>
                </c:pt>
                <c:pt idx="114">
                  <c:v>8.8149634565300001</c:v>
                </c:pt>
                <c:pt idx="115">
                  <c:v>9.8139090544999998</c:v>
                </c:pt>
                <c:pt idx="116">
                  <c:v>9.9142215831700007</c:v>
                </c:pt>
                <c:pt idx="117">
                  <c:v>10.7125421238</c:v>
                </c:pt>
                <c:pt idx="118">
                  <c:v>11.711487721799999</c:v>
                </c:pt>
                <c:pt idx="119">
                  <c:v>11.9768979539</c:v>
                </c:pt>
                <c:pt idx="120">
                  <c:v>11.9768979539</c:v>
                </c:pt>
                <c:pt idx="121">
                  <c:v>10.2799443439</c:v>
                </c:pt>
                <c:pt idx="122">
                  <c:v>8.3489281671099995</c:v>
                </c:pt>
                <c:pt idx="123">
                  <c:v>7.08457233704</c:v>
                </c:pt>
                <c:pt idx="124">
                  <c:v>7.0511348274900003</c:v>
                </c:pt>
                <c:pt idx="125">
                  <c:v>7.8160178585700004</c:v>
                </c:pt>
                <c:pt idx="126">
                  <c:v>8.6477759087599999</c:v>
                </c:pt>
                <c:pt idx="127">
                  <c:v>8.8818384756499995</c:v>
                </c:pt>
                <c:pt idx="128">
                  <c:v>9.1806862172999999</c:v>
                </c:pt>
                <c:pt idx="129">
                  <c:v>9.2141237268499996</c:v>
                </c:pt>
                <c:pt idx="130">
                  <c:v>8.7815259469800004</c:v>
                </c:pt>
                <c:pt idx="131">
                  <c:v>8.58299073399</c:v>
                </c:pt>
                <c:pt idx="132">
                  <c:v>8.2151781288799999</c:v>
                </c:pt>
                <c:pt idx="133">
                  <c:v>7.2517598848200002</c:v>
                </c:pt>
                <c:pt idx="134">
                  <c:v>6.2528142868499996</c:v>
                </c:pt>
                <c:pt idx="135">
                  <c:v>5.7533414878700002</c:v>
                </c:pt>
                <c:pt idx="136">
                  <c:v>5.58615394009</c:v>
                </c:pt>
                <c:pt idx="137">
                  <c:v>5.6530289592000003</c:v>
                </c:pt>
                <c:pt idx="138">
                  <c:v>5.6530289592000003</c:v>
                </c:pt>
                <c:pt idx="139">
                  <c:v>5.6530289592000003</c:v>
                </c:pt>
                <c:pt idx="140">
                  <c:v>5.4210562366600001</c:v>
                </c:pt>
                <c:pt idx="141">
                  <c:v>5.2538686888899999</c:v>
                </c:pt>
                <c:pt idx="142">
                  <c:v>5.15355616022</c:v>
                </c:pt>
                <c:pt idx="143">
                  <c:v>5.1201186506700003</c:v>
                </c:pt>
                <c:pt idx="144">
                  <c:v>4.9884584567900001</c:v>
                </c:pt>
                <c:pt idx="145">
                  <c:v>4.8547084185699996</c:v>
                </c:pt>
                <c:pt idx="146">
                  <c:v>4.6875208707900002</c:v>
                </c:pt>
                <c:pt idx="147">
                  <c:v>4.4889856578099998</c:v>
                </c:pt>
                <c:pt idx="148">
                  <c:v>4.2549230909200002</c:v>
                </c:pt>
                <c:pt idx="149">
                  <c:v>4.0229503683800001</c:v>
                </c:pt>
              </c:numCache>
            </c:numRef>
          </c:yVal>
          <c:smooth val="1"/>
          <c:extLst>
            <c:ext xmlns:c16="http://schemas.microsoft.com/office/drawing/2014/chart" uri="{C3380CC4-5D6E-409C-BE32-E72D297353CC}">
              <c16:uniqueId val="{00000000-F633-4043-9071-494C6AFB97F7}"/>
            </c:ext>
          </c:extLst>
        </c:ser>
        <c:dLbls>
          <c:showLegendKey val="0"/>
          <c:showVal val="0"/>
          <c:showCatName val="0"/>
          <c:showSerName val="0"/>
          <c:showPercent val="0"/>
          <c:showBubbleSize val="0"/>
        </c:dLbls>
        <c:axId val="113938888"/>
        <c:axId val="113939280"/>
      </c:scatterChart>
      <c:valAx>
        <c:axId val="113938888"/>
        <c:scaling>
          <c:orientation val="minMax"/>
          <c:min val="0.30000000000000021"/>
        </c:scaling>
        <c:delete val="0"/>
        <c:axPos val="b"/>
        <c:majorGridlines/>
        <c:minorGridlines/>
        <c:title>
          <c:tx>
            <c:rich>
              <a:bodyPr/>
              <a:lstStyle/>
              <a:p>
                <a:pPr>
                  <a:defRPr/>
                </a:pPr>
                <a:r>
                  <a:rPr lang="en-US" sz="2000" dirty="0"/>
                  <a:t>Time</a:t>
                </a:r>
                <a:r>
                  <a:rPr lang="en-US" sz="2000" baseline="0" dirty="0"/>
                  <a:t> (sec)</a:t>
                </a:r>
                <a:endParaRPr lang="en-US" sz="2000" dirty="0"/>
              </a:p>
            </c:rich>
          </c:tx>
          <c:overlay val="0"/>
        </c:title>
        <c:numFmt formatCode="General" sourceLinked="1"/>
        <c:majorTickMark val="none"/>
        <c:minorTickMark val="none"/>
        <c:tickLblPos val="nextTo"/>
        <c:txPr>
          <a:bodyPr/>
          <a:lstStyle/>
          <a:p>
            <a:pPr>
              <a:defRPr sz="1400"/>
            </a:pPr>
            <a:endParaRPr lang="en-US"/>
          </a:p>
        </c:txPr>
        <c:crossAx val="113939280"/>
        <c:crosses val="autoZero"/>
        <c:crossBetween val="midCat"/>
      </c:valAx>
      <c:valAx>
        <c:axId val="113939280"/>
        <c:scaling>
          <c:orientation val="minMax"/>
          <c:min val="0"/>
        </c:scaling>
        <c:delete val="0"/>
        <c:axPos val="l"/>
        <c:majorGridlines/>
        <c:title>
          <c:tx>
            <c:rich>
              <a:bodyPr/>
              <a:lstStyle/>
              <a:p>
                <a:pPr>
                  <a:defRPr/>
                </a:pPr>
                <a:r>
                  <a:rPr lang="en-US" sz="2000" dirty="0"/>
                  <a:t>Force (</a:t>
                </a:r>
                <a:r>
                  <a:rPr lang="en-US" sz="2000" dirty="0" err="1"/>
                  <a:t>Newtons</a:t>
                </a:r>
                <a:r>
                  <a:rPr lang="en-US" sz="2000" dirty="0"/>
                  <a:t>)</a:t>
                </a:r>
                <a:endParaRPr lang="en-US" dirty="0"/>
              </a:p>
            </c:rich>
          </c:tx>
          <c:overlay val="0"/>
        </c:title>
        <c:numFmt formatCode="General" sourceLinked="1"/>
        <c:majorTickMark val="none"/>
        <c:minorTickMark val="none"/>
        <c:tickLblPos val="nextTo"/>
        <c:txPr>
          <a:bodyPr/>
          <a:lstStyle/>
          <a:p>
            <a:pPr>
              <a:defRPr sz="1400"/>
            </a:pPr>
            <a:endParaRPr lang="en-US"/>
          </a:p>
        </c:txPr>
        <c:crossAx val="113938888"/>
        <c:crosses val="autoZero"/>
        <c:crossBetween val="midCat"/>
      </c:valAx>
      <c:spPr>
        <a:ln>
          <a:solidFill>
            <a:srgbClr val="7030A0"/>
          </a:solid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Elastic Band</a:t>
            </a:r>
          </a:p>
        </c:rich>
      </c:tx>
      <c:overlay val="0"/>
    </c:title>
    <c:autoTitleDeleted val="0"/>
    <c:plotArea>
      <c:layout/>
      <c:scatterChart>
        <c:scatterStyle val="smoothMarker"/>
        <c:varyColors val="0"/>
        <c:ser>
          <c:idx val="0"/>
          <c:order val="0"/>
          <c:spPr>
            <a:ln w="38100"/>
          </c:spPr>
          <c:marker>
            <c:symbol val="none"/>
          </c:marker>
          <c:xVal>
            <c:numRef>
              <c:f>'Elastic Band'!$A$1:$A$400</c:f>
              <c:numCache>
                <c:formatCode>General</c:formatCode>
                <c:ptCount val="400"/>
                <c:pt idx="0">
                  <c:v>0</c:v>
                </c:pt>
                <c:pt idx="1">
                  <c:v>2.5000000000000001E-3</c:v>
                </c:pt>
                <c:pt idx="2">
                  <c:v>5.0000000000000001E-3</c:v>
                </c:pt>
                <c:pt idx="3">
                  <c:v>7.4999999999999997E-3</c:v>
                </c:pt>
                <c:pt idx="4">
                  <c:v>0.01</c:v>
                </c:pt>
                <c:pt idx="5">
                  <c:v>1.2500000000000001E-2</c:v>
                </c:pt>
                <c:pt idx="6">
                  <c:v>1.4999999999999999E-2</c:v>
                </c:pt>
                <c:pt idx="7">
                  <c:v>1.7500000000000002E-2</c:v>
                </c:pt>
                <c:pt idx="8">
                  <c:v>0.02</c:v>
                </c:pt>
                <c:pt idx="9">
                  <c:v>2.2499999999999999E-2</c:v>
                </c:pt>
                <c:pt idx="10">
                  <c:v>2.5000000000000001E-2</c:v>
                </c:pt>
                <c:pt idx="11">
                  <c:v>2.75E-2</c:v>
                </c:pt>
                <c:pt idx="12">
                  <c:v>0.03</c:v>
                </c:pt>
                <c:pt idx="13">
                  <c:v>3.2500000000000001E-2</c:v>
                </c:pt>
                <c:pt idx="14">
                  <c:v>3.5000000000000003E-2</c:v>
                </c:pt>
                <c:pt idx="15">
                  <c:v>3.7499999999999999E-2</c:v>
                </c:pt>
                <c:pt idx="16">
                  <c:v>0.04</c:v>
                </c:pt>
                <c:pt idx="17">
                  <c:v>4.2500000000000003E-2</c:v>
                </c:pt>
                <c:pt idx="18">
                  <c:v>4.4999999999999998E-2</c:v>
                </c:pt>
                <c:pt idx="19">
                  <c:v>4.7500000000000001E-2</c:v>
                </c:pt>
                <c:pt idx="20">
                  <c:v>0.05</c:v>
                </c:pt>
                <c:pt idx="21">
                  <c:v>5.2499999999999998E-2</c:v>
                </c:pt>
                <c:pt idx="22">
                  <c:v>5.5E-2</c:v>
                </c:pt>
                <c:pt idx="23">
                  <c:v>5.7500000000000002E-2</c:v>
                </c:pt>
                <c:pt idx="24">
                  <c:v>0.06</c:v>
                </c:pt>
                <c:pt idx="25">
                  <c:v>6.25E-2</c:v>
                </c:pt>
                <c:pt idx="26">
                  <c:v>6.5000000000000002E-2</c:v>
                </c:pt>
                <c:pt idx="27">
                  <c:v>6.7500000000000004E-2</c:v>
                </c:pt>
                <c:pt idx="28">
                  <c:v>7.0000000000000007E-2</c:v>
                </c:pt>
                <c:pt idx="29">
                  <c:v>7.2499999999999995E-2</c:v>
                </c:pt>
                <c:pt idx="30">
                  <c:v>7.4999999999999997E-2</c:v>
                </c:pt>
                <c:pt idx="31">
                  <c:v>7.7499999999999999E-2</c:v>
                </c:pt>
                <c:pt idx="32">
                  <c:v>0.08</c:v>
                </c:pt>
                <c:pt idx="33">
                  <c:v>8.2500000000000004E-2</c:v>
                </c:pt>
                <c:pt idx="34">
                  <c:v>8.5000000000000006E-2</c:v>
                </c:pt>
                <c:pt idx="35">
                  <c:v>8.7499999999999994E-2</c:v>
                </c:pt>
                <c:pt idx="36">
                  <c:v>0.09</c:v>
                </c:pt>
                <c:pt idx="37">
                  <c:v>9.2499999999999999E-2</c:v>
                </c:pt>
                <c:pt idx="38">
                  <c:v>9.5000000000000001E-2</c:v>
                </c:pt>
                <c:pt idx="39">
                  <c:v>9.7500000000000003E-2</c:v>
                </c:pt>
                <c:pt idx="40">
                  <c:v>0.1</c:v>
                </c:pt>
                <c:pt idx="41">
                  <c:v>0.10249999999999999</c:v>
                </c:pt>
                <c:pt idx="42">
                  <c:v>0.105</c:v>
                </c:pt>
                <c:pt idx="43">
                  <c:v>0.1075</c:v>
                </c:pt>
                <c:pt idx="44">
                  <c:v>0.11</c:v>
                </c:pt>
                <c:pt idx="45">
                  <c:v>0.1125</c:v>
                </c:pt>
                <c:pt idx="46">
                  <c:v>0.115</c:v>
                </c:pt>
                <c:pt idx="47">
                  <c:v>0.11749999999999999</c:v>
                </c:pt>
                <c:pt idx="48">
                  <c:v>0.12</c:v>
                </c:pt>
                <c:pt idx="49">
                  <c:v>0.1225</c:v>
                </c:pt>
                <c:pt idx="50">
                  <c:v>0.125</c:v>
                </c:pt>
                <c:pt idx="51">
                  <c:v>0.1275</c:v>
                </c:pt>
                <c:pt idx="52">
                  <c:v>0.13</c:v>
                </c:pt>
                <c:pt idx="53">
                  <c:v>0.13250000000000001</c:v>
                </c:pt>
                <c:pt idx="54">
                  <c:v>0.13500000000000001</c:v>
                </c:pt>
                <c:pt idx="55">
                  <c:v>0.13750000000000001</c:v>
                </c:pt>
                <c:pt idx="56">
                  <c:v>0.14000000000000001</c:v>
                </c:pt>
                <c:pt idx="57">
                  <c:v>0.14249999999999999</c:v>
                </c:pt>
                <c:pt idx="58">
                  <c:v>0.14499999999999999</c:v>
                </c:pt>
                <c:pt idx="59">
                  <c:v>0.14749999999999999</c:v>
                </c:pt>
                <c:pt idx="60">
                  <c:v>0.15</c:v>
                </c:pt>
                <c:pt idx="61">
                  <c:v>0.1525</c:v>
                </c:pt>
                <c:pt idx="62">
                  <c:v>0.155</c:v>
                </c:pt>
                <c:pt idx="63">
                  <c:v>0.1575</c:v>
                </c:pt>
                <c:pt idx="64">
                  <c:v>0.16</c:v>
                </c:pt>
                <c:pt idx="65">
                  <c:v>0.16250000000000001</c:v>
                </c:pt>
                <c:pt idx="66">
                  <c:v>0.16500000000000001</c:v>
                </c:pt>
                <c:pt idx="67">
                  <c:v>0.16750000000000001</c:v>
                </c:pt>
                <c:pt idx="68">
                  <c:v>0.17</c:v>
                </c:pt>
                <c:pt idx="69">
                  <c:v>0.17249999999999999</c:v>
                </c:pt>
                <c:pt idx="70">
                  <c:v>0.17499999999999999</c:v>
                </c:pt>
                <c:pt idx="71">
                  <c:v>0.17749999999999999</c:v>
                </c:pt>
                <c:pt idx="72">
                  <c:v>0.18</c:v>
                </c:pt>
                <c:pt idx="73">
                  <c:v>0.1825</c:v>
                </c:pt>
                <c:pt idx="74">
                  <c:v>0.185</c:v>
                </c:pt>
                <c:pt idx="75">
                  <c:v>0.1875</c:v>
                </c:pt>
                <c:pt idx="76">
                  <c:v>0.19</c:v>
                </c:pt>
                <c:pt idx="77">
                  <c:v>0.1925</c:v>
                </c:pt>
                <c:pt idx="78">
                  <c:v>0.19500000000000001</c:v>
                </c:pt>
                <c:pt idx="79">
                  <c:v>0.19750000000000001</c:v>
                </c:pt>
                <c:pt idx="80">
                  <c:v>0.2</c:v>
                </c:pt>
                <c:pt idx="81">
                  <c:v>0.20250000000000001</c:v>
                </c:pt>
                <c:pt idx="82">
                  <c:v>0.20499999999999999</c:v>
                </c:pt>
                <c:pt idx="83">
                  <c:v>0.20749999999999999</c:v>
                </c:pt>
                <c:pt idx="84">
                  <c:v>0.21</c:v>
                </c:pt>
                <c:pt idx="85">
                  <c:v>0.21249999999999999</c:v>
                </c:pt>
                <c:pt idx="86">
                  <c:v>0.215</c:v>
                </c:pt>
                <c:pt idx="87">
                  <c:v>0.2175</c:v>
                </c:pt>
                <c:pt idx="88">
                  <c:v>0.22</c:v>
                </c:pt>
                <c:pt idx="89">
                  <c:v>0.2225</c:v>
                </c:pt>
                <c:pt idx="90">
                  <c:v>0.22500000000000001</c:v>
                </c:pt>
                <c:pt idx="91">
                  <c:v>0.22750000000000001</c:v>
                </c:pt>
                <c:pt idx="92">
                  <c:v>0.23</c:v>
                </c:pt>
                <c:pt idx="93">
                  <c:v>0.23250000000000001</c:v>
                </c:pt>
                <c:pt idx="94">
                  <c:v>0.23499999999999999</c:v>
                </c:pt>
                <c:pt idx="95">
                  <c:v>0.23749999999999999</c:v>
                </c:pt>
                <c:pt idx="96">
                  <c:v>0.24</c:v>
                </c:pt>
                <c:pt idx="97">
                  <c:v>0.24249999999999999</c:v>
                </c:pt>
                <c:pt idx="98">
                  <c:v>0.245</c:v>
                </c:pt>
                <c:pt idx="99">
                  <c:v>0.2475</c:v>
                </c:pt>
                <c:pt idx="100">
                  <c:v>0.25</c:v>
                </c:pt>
                <c:pt idx="101">
                  <c:v>0.2525</c:v>
                </c:pt>
                <c:pt idx="102">
                  <c:v>0.255</c:v>
                </c:pt>
                <c:pt idx="103">
                  <c:v>0.25750000000000001</c:v>
                </c:pt>
                <c:pt idx="104">
                  <c:v>0.26</c:v>
                </c:pt>
                <c:pt idx="105">
                  <c:v>0.26250000000000001</c:v>
                </c:pt>
                <c:pt idx="106">
                  <c:v>0.26500000000000001</c:v>
                </c:pt>
                <c:pt idx="107">
                  <c:v>0.26750000000000002</c:v>
                </c:pt>
                <c:pt idx="108">
                  <c:v>0.27</c:v>
                </c:pt>
                <c:pt idx="109">
                  <c:v>0.27250000000000002</c:v>
                </c:pt>
                <c:pt idx="110">
                  <c:v>0.27500000000000002</c:v>
                </c:pt>
                <c:pt idx="111">
                  <c:v>0.27750000000000002</c:v>
                </c:pt>
                <c:pt idx="112">
                  <c:v>0.28000000000000003</c:v>
                </c:pt>
                <c:pt idx="113">
                  <c:v>0.28249999999999997</c:v>
                </c:pt>
                <c:pt idx="114">
                  <c:v>0.28499999999999998</c:v>
                </c:pt>
                <c:pt idx="115">
                  <c:v>0.28749999999999998</c:v>
                </c:pt>
                <c:pt idx="116">
                  <c:v>0.28999999999999998</c:v>
                </c:pt>
                <c:pt idx="117">
                  <c:v>0.29249999999999998</c:v>
                </c:pt>
                <c:pt idx="118">
                  <c:v>0.29499999999999998</c:v>
                </c:pt>
                <c:pt idx="119">
                  <c:v>0.29749999999999999</c:v>
                </c:pt>
                <c:pt idx="120">
                  <c:v>0.3</c:v>
                </c:pt>
                <c:pt idx="121">
                  <c:v>0.30249999999999999</c:v>
                </c:pt>
                <c:pt idx="122">
                  <c:v>0.30499999999999999</c:v>
                </c:pt>
                <c:pt idx="123">
                  <c:v>0.3075</c:v>
                </c:pt>
                <c:pt idx="124">
                  <c:v>0.31</c:v>
                </c:pt>
                <c:pt idx="125">
                  <c:v>0.3125</c:v>
                </c:pt>
                <c:pt idx="126">
                  <c:v>0.315</c:v>
                </c:pt>
                <c:pt idx="127">
                  <c:v>0.3175</c:v>
                </c:pt>
                <c:pt idx="128">
                  <c:v>0.32</c:v>
                </c:pt>
                <c:pt idx="129">
                  <c:v>0.32250000000000001</c:v>
                </c:pt>
                <c:pt idx="130">
                  <c:v>0.32500000000000001</c:v>
                </c:pt>
                <c:pt idx="131">
                  <c:v>0.32750000000000001</c:v>
                </c:pt>
                <c:pt idx="132">
                  <c:v>0.33</c:v>
                </c:pt>
                <c:pt idx="133">
                  <c:v>0.33250000000000002</c:v>
                </c:pt>
                <c:pt idx="134">
                  <c:v>0.33500000000000002</c:v>
                </c:pt>
                <c:pt idx="135">
                  <c:v>0.33750000000000002</c:v>
                </c:pt>
                <c:pt idx="136">
                  <c:v>0.34</c:v>
                </c:pt>
                <c:pt idx="137">
                  <c:v>0.34250000000000003</c:v>
                </c:pt>
                <c:pt idx="138">
                  <c:v>0.34499999999999997</c:v>
                </c:pt>
                <c:pt idx="139">
                  <c:v>0.34749999999999998</c:v>
                </c:pt>
                <c:pt idx="140">
                  <c:v>0.35</c:v>
                </c:pt>
                <c:pt idx="141">
                  <c:v>0.35249999999999998</c:v>
                </c:pt>
                <c:pt idx="142">
                  <c:v>0.35499999999999998</c:v>
                </c:pt>
                <c:pt idx="143">
                  <c:v>0.35749999999999998</c:v>
                </c:pt>
                <c:pt idx="144">
                  <c:v>0.36</c:v>
                </c:pt>
                <c:pt idx="145">
                  <c:v>0.36249999999999999</c:v>
                </c:pt>
                <c:pt idx="146">
                  <c:v>0.36499999999999999</c:v>
                </c:pt>
                <c:pt idx="147">
                  <c:v>0.36749999999999999</c:v>
                </c:pt>
                <c:pt idx="148">
                  <c:v>0.37</c:v>
                </c:pt>
                <c:pt idx="149">
                  <c:v>0.3725</c:v>
                </c:pt>
                <c:pt idx="150">
                  <c:v>0.375</c:v>
                </c:pt>
                <c:pt idx="151">
                  <c:v>0.3775</c:v>
                </c:pt>
                <c:pt idx="152">
                  <c:v>0.38</c:v>
                </c:pt>
                <c:pt idx="153">
                  <c:v>0.38250000000000001</c:v>
                </c:pt>
                <c:pt idx="154">
                  <c:v>0.38500000000000001</c:v>
                </c:pt>
                <c:pt idx="155">
                  <c:v>0.38750000000000001</c:v>
                </c:pt>
                <c:pt idx="156">
                  <c:v>0.39</c:v>
                </c:pt>
                <c:pt idx="157">
                  <c:v>0.39250000000000002</c:v>
                </c:pt>
                <c:pt idx="158">
                  <c:v>0.39500000000000002</c:v>
                </c:pt>
                <c:pt idx="159">
                  <c:v>0.39750000000000002</c:v>
                </c:pt>
                <c:pt idx="160">
                  <c:v>0.4</c:v>
                </c:pt>
                <c:pt idx="161">
                  <c:v>0.40250000000000002</c:v>
                </c:pt>
                <c:pt idx="162">
                  <c:v>0.40500000000000003</c:v>
                </c:pt>
                <c:pt idx="163">
                  <c:v>0.40749999999999997</c:v>
                </c:pt>
                <c:pt idx="164">
                  <c:v>0.41</c:v>
                </c:pt>
                <c:pt idx="165">
                  <c:v>0.41249999999999998</c:v>
                </c:pt>
                <c:pt idx="166">
                  <c:v>0.41499999999999998</c:v>
                </c:pt>
                <c:pt idx="167">
                  <c:v>0.41749999999999998</c:v>
                </c:pt>
                <c:pt idx="168">
                  <c:v>0.42</c:v>
                </c:pt>
                <c:pt idx="169">
                  <c:v>0.42249999999999999</c:v>
                </c:pt>
                <c:pt idx="170">
                  <c:v>0.42499999999999999</c:v>
                </c:pt>
                <c:pt idx="171">
                  <c:v>0.42749999999999999</c:v>
                </c:pt>
                <c:pt idx="172">
                  <c:v>0.43</c:v>
                </c:pt>
                <c:pt idx="173">
                  <c:v>0.4325</c:v>
                </c:pt>
                <c:pt idx="174">
                  <c:v>0.435</c:v>
                </c:pt>
                <c:pt idx="175">
                  <c:v>0.4375</c:v>
                </c:pt>
                <c:pt idx="176">
                  <c:v>0.44</c:v>
                </c:pt>
                <c:pt idx="177">
                  <c:v>0.4425</c:v>
                </c:pt>
                <c:pt idx="178">
                  <c:v>0.44500000000000001</c:v>
                </c:pt>
                <c:pt idx="179">
                  <c:v>0.44750000000000001</c:v>
                </c:pt>
                <c:pt idx="180">
                  <c:v>0.45</c:v>
                </c:pt>
                <c:pt idx="181">
                  <c:v>0.45250000000000001</c:v>
                </c:pt>
                <c:pt idx="182">
                  <c:v>0.45500000000000002</c:v>
                </c:pt>
                <c:pt idx="183">
                  <c:v>0.45750000000000002</c:v>
                </c:pt>
                <c:pt idx="184">
                  <c:v>0.46</c:v>
                </c:pt>
                <c:pt idx="185">
                  <c:v>0.46250000000000002</c:v>
                </c:pt>
                <c:pt idx="186">
                  <c:v>0.46500000000000002</c:v>
                </c:pt>
                <c:pt idx="187">
                  <c:v>0.46750000000000003</c:v>
                </c:pt>
                <c:pt idx="188">
                  <c:v>0.47</c:v>
                </c:pt>
                <c:pt idx="189">
                  <c:v>0.47249999999999998</c:v>
                </c:pt>
                <c:pt idx="190">
                  <c:v>0.47499999999999998</c:v>
                </c:pt>
                <c:pt idx="191">
                  <c:v>0.47749999999999998</c:v>
                </c:pt>
                <c:pt idx="192">
                  <c:v>0.48</c:v>
                </c:pt>
                <c:pt idx="193">
                  <c:v>0.48249999999999998</c:v>
                </c:pt>
                <c:pt idx="194">
                  <c:v>0.48499999999999999</c:v>
                </c:pt>
                <c:pt idx="195">
                  <c:v>0.48749999999999999</c:v>
                </c:pt>
                <c:pt idx="196">
                  <c:v>0.49</c:v>
                </c:pt>
                <c:pt idx="197">
                  <c:v>0.49249999999999999</c:v>
                </c:pt>
                <c:pt idx="198">
                  <c:v>0.495</c:v>
                </c:pt>
                <c:pt idx="199">
                  <c:v>0.4975</c:v>
                </c:pt>
                <c:pt idx="200">
                  <c:v>0.5</c:v>
                </c:pt>
                <c:pt idx="201">
                  <c:v>0.50249999999999995</c:v>
                </c:pt>
                <c:pt idx="202">
                  <c:v>0.505</c:v>
                </c:pt>
                <c:pt idx="203">
                  <c:v>0.50749999999999995</c:v>
                </c:pt>
                <c:pt idx="204">
                  <c:v>0.51</c:v>
                </c:pt>
                <c:pt idx="205">
                  <c:v>0.51249999999999996</c:v>
                </c:pt>
                <c:pt idx="206">
                  <c:v>0.51500000000000001</c:v>
                </c:pt>
                <c:pt idx="207">
                  <c:v>0.51749999999999996</c:v>
                </c:pt>
                <c:pt idx="208">
                  <c:v>0.52</c:v>
                </c:pt>
                <c:pt idx="209">
                  <c:v>0.52249999999999996</c:v>
                </c:pt>
                <c:pt idx="210">
                  <c:v>0.52500000000000002</c:v>
                </c:pt>
                <c:pt idx="211">
                  <c:v>0.52749999999999997</c:v>
                </c:pt>
                <c:pt idx="212">
                  <c:v>0.53</c:v>
                </c:pt>
                <c:pt idx="213">
                  <c:v>0.53249999999999997</c:v>
                </c:pt>
                <c:pt idx="214">
                  <c:v>0.53500000000000003</c:v>
                </c:pt>
                <c:pt idx="215">
                  <c:v>0.53749999999999998</c:v>
                </c:pt>
                <c:pt idx="216">
                  <c:v>0.54</c:v>
                </c:pt>
                <c:pt idx="217">
                  <c:v>0.54249999999999998</c:v>
                </c:pt>
                <c:pt idx="218">
                  <c:v>0.54500000000000004</c:v>
                </c:pt>
                <c:pt idx="219">
                  <c:v>0.54749999999999999</c:v>
                </c:pt>
                <c:pt idx="220">
                  <c:v>0.55000000000000004</c:v>
                </c:pt>
                <c:pt idx="221">
                  <c:v>0.55249999999999999</c:v>
                </c:pt>
                <c:pt idx="222">
                  <c:v>0.55500000000000005</c:v>
                </c:pt>
                <c:pt idx="223">
                  <c:v>0.5575</c:v>
                </c:pt>
                <c:pt idx="224">
                  <c:v>0.56000000000000005</c:v>
                </c:pt>
                <c:pt idx="225">
                  <c:v>0.5625</c:v>
                </c:pt>
                <c:pt idx="226">
                  <c:v>0.56499999999999995</c:v>
                </c:pt>
                <c:pt idx="227">
                  <c:v>0.5675</c:v>
                </c:pt>
                <c:pt idx="228">
                  <c:v>0.56999999999999995</c:v>
                </c:pt>
                <c:pt idx="229">
                  <c:v>0.57250000000000001</c:v>
                </c:pt>
                <c:pt idx="230">
                  <c:v>0.57499999999999996</c:v>
                </c:pt>
                <c:pt idx="231">
                  <c:v>0.57750000000000001</c:v>
                </c:pt>
                <c:pt idx="232">
                  <c:v>0.57999999999999996</c:v>
                </c:pt>
                <c:pt idx="233">
                  <c:v>0.58250000000000002</c:v>
                </c:pt>
                <c:pt idx="234">
                  <c:v>0.58499999999999996</c:v>
                </c:pt>
                <c:pt idx="235">
                  <c:v>0.58750000000000002</c:v>
                </c:pt>
                <c:pt idx="236">
                  <c:v>0.59</c:v>
                </c:pt>
                <c:pt idx="237">
                  <c:v>0.59250000000000003</c:v>
                </c:pt>
                <c:pt idx="238">
                  <c:v>0.59499999999999997</c:v>
                </c:pt>
                <c:pt idx="239">
                  <c:v>0.59750000000000003</c:v>
                </c:pt>
                <c:pt idx="240">
                  <c:v>0.6</c:v>
                </c:pt>
                <c:pt idx="241">
                  <c:v>0.60250000000000004</c:v>
                </c:pt>
                <c:pt idx="242">
                  <c:v>0.60499999999999998</c:v>
                </c:pt>
                <c:pt idx="243">
                  <c:v>0.60750000000000004</c:v>
                </c:pt>
                <c:pt idx="244">
                  <c:v>0.61</c:v>
                </c:pt>
                <c:pt idx="245">
                  <c:v>0.61250000000000004</c:v>
                </c:pt>
                <c:pt idx="246">
                  <c:v>0.61499999999999999</c:v>
                </c:pt>
                <c:pt idx="247">
                  <c:v>0.61750000000000005</c:v>
                </c:pt>
                <c:pt idx="248">
                  <c:v>0.62</c:v>
                </c:pt>
                <c:pt idx="249">
                  <c:v>0.62250000000000005</c:v>
                </c:pt>
                <c:pt idx="250">
                  <c:v>0.625</c:v>
                </c:pt>
                <c:pt idx="251">
                  <c:v>0.62749999999999995</c:v>
                </c:pt>
                <c:pt idx="252">
                  <c:v>0.63</c:v>
                </c:pt>
                <c:pt idx="253">
                  <c:v>0.63249999999999995</c:v>
                </c:pt>
                <c:pt idx="254">
                  <c:v>0.63500000000000001</c:v>
                </c:pt>
                <c:pt idx="255">
                  <c:v>0.63749999999999996</c:v>
                </c:pt>
                <c:pt idx="256">
                  <c:v>0.64</c:v>
                </c:pt>
                <c:pt idx="257">
                  <c:v>0.64249999999999996</c:v>
                </c:pt>
                <c:pt idx="258">
                  <c:v>0.64500000000000002</c:v>
                </c:pt>
                <c:pt idx="259">
                  <c:v>0.64749999999999996</c:v>
                </c:pt>
                <c:pt idx="260">
                  <c:v>0.65</c:v>
                </c:pt>
                <c:pt idx="261">
                  <c:v>0.65249999999999997</c:v>
                </c:pt>
                <c:pt idx="262">
                  <c:v>0.65500000000000003</c:v>
                </c:pt>
                <c:pt idx="263">
                  <c:v>0.65749999999999997</c:v>
                </c:pt>
                <c:pt idx="264">
                  <c:v>0.66</c:v>
                </c:pt>
                <c:pt idx="265">
                  <c:v>0.66249999999999998</c:v>
                </c:pt>
                <c:pt idx="266">
                  <c:v>0.66500000000000004</c:v>
                </c:pt>
                <c:pt idx="267">
                  <c:v>0.66749999999999998</c:v>
                </c:pt>
                <c:pt idx="268">
                  <c:v>0.67</c:v>
                </c:pt>
                <c:pt idx="269">
                  <c:v>0.67249999999999999</c:v>
                </c:pt>
                <c:pt idx="270">
                  <c:v>0.67500000000000004</c:v>
                </c:pt>
                <c:pt idx="271">
                  <c:v>0.67749999999999999</c:v>
                </c:pt>
                <c:pt idx="272">
                  <c:v>0.68</c:v>
                </c:pt>
                <c:pt idx="273">
                  <c:v>0.6825</c:v>
                </c:pt>
                <c:pt idx="274">
                  <c:v>0.68500000000000005</c:v>
                </c:pt>
                <c:pt idx="275">
                  <c:v>0.6875</c:v>
                </c:pt>
                <c:pt idx="276">
                  <c:v>0.69</c:v>
                </c:pt>
                <c:pt idx="277">
                  <c:v>0.6925</c:v>
                </c:pt>
                <c:pt idx="278">
                  <c:v>0.69499999999999995</c:v>
                </c:pt>
                <c:pt idx="279">
                  <c:v>0.69750000000000001</c:v>
                </c:pt>
                <c:pt idx="280">
                  <c:v>0.7</c:v>
                </c:pt>
                <c:pt idx="281">
                  <c:v>0.70250000000000001</c:v>
                </c:pt>
                <c:pt idx="282">
                  <c:v>0.70499999999999996</c:v>
                </c:pt>
                <c:pt idx="283">
                  <c:v>0.70750000000000002</c:v>
                </c:pt>
                <c:pt idx="284">
                  <c:v>0.71</c:v>
                </c:pt>
                <c:pt idx="285">
                  <c:v>0.71250000000000002</c:v>
                </c:pt>
                <c:pt idx="286">
                  <c:v>0.71499999999999997</c:v>
                </c:pt>
                <c:pt idx="287">
                  <c:v>0.71750000000000003</c:v>
                </c:pt>
                <c:pt idx="288">
                  <c:v>0.72</c:v>
                </c:pt>
                <c:pt idx="289">
                  <c:v>0.72250000000000003</c:v>
                </c:pt>
                <c:pt idx="290">
                  <c:v>0.72499999999999998</c:v>
                </c:pt>
                <c:pt idx="291">
                  <c:v>0.72750000000000004</c:v>
                </c:pt>
                <c:pt idx="292">
                  <c:v>0.73</c:v>
                </c:pt>
                <c:pt idx="293">
                  <c:v>0.73250000000000004</c:v>
                </c:pt>
                <c:pt idx="294">
                  <c:v>0.73499999999999999</c:v>
                </c:pt>
                <c:pt idx="295">
                  <c:v>0.73750000000000004</c:v>
                </c:pt>
                <c:pt idx="296">
                  <c:v>0.74</c:v>
                </c:pt>
                <c:pt idx="297">
                  <c:v>0.74250000000000005</c:v>
                </c:pt>
                <c:pt idx="298">
                  <c:v>0.745</c:v>
                </c:pt>
                <c:pt idx="299">
                  <c:v>0.74750000000000005</c:v>
                </c:pt>
                <c:pt idx="300">
                  <c:v>0.75</c:v>
                </c:pt>
                <c:pt idx="301">
                  <c:v>0.75249999999999995</c:v>
                </c:pt>
                <c:pt idx="302">
                  <c:v>0.755</c:v>
                </c:pt>
                <c:pt idx="303">
                  <c:v>0.75749999999999995</c:v>
                </c:pt>
                <c:pt idx="304">
                  <c:v>0.76</c:v>
                </c:pt>
                <c:pt idx="305">
                  <c:v>0.76249999999999996</c:v>
                </c:pt>
                <c:pt idx="306">
                  <c:v>0.76500000000000001</c:v>
                </c:pt>
                <c:pt idx="307">
                  <c:v>0.76749999999999996</c:v>
                </c:pt>
                <c:pt idx="308">
                  <c:v>0.77</c:v>
                </c:pt>
                <c:pt idx="309">
                  <c:v>0.77249999999999996</c:v>
                </c:pt>
                <c:pt idx="310">
                  <c:v>0.77500000000000002</c:v>
                </c:pt>
                <c:pt idx="311">
                  <c:v>0.77749999999999997</c:v>
                </c:pt>
                <c:pt idx="312">
                  <c:v>0.78</c:v>
                </c:pt>
                <c:pt idx="313">
                  <c:v>0.78249999999999997</c:v>
                </c:pt>
                <c:pt idx="314">
                  <c:v>0.78500000000000003</c:v>
                </c:pt>
                <c:pt idx="315">
                  <c:v>0.78749999999999998</c:v>
                </c:pt>
                <c:pt idx="316">
                  <c:v>0.79</c:v>
                </c:pt>
                <c:pt idx="317">
                  <c:v>0.79249999999999998</c:v>
                </c:pt>
                <c:pt idx="318">
                  <c:v>0.79500000000000004</c:v>
                </c:pt>
                <c:pt idx="319">
                  <c:v>0.79749999999999999</c:v>
                </c:pt>
                <c:pt idx="320">
                  <c:v>0.8</c:v>
                </c:pt>
                <c:pt idx="321">
                  <c:v>0.80249999999999999</c:v>
                </c:pt>
                <c:pt idx="322">
                  <c:v>0.80500000000000005</c:v>
                </c:pt>
                <c:pt idx="323">
                  <c:v>0.8075</c:v>
                </c:pt>
                <c:pt idx="324">
                  <c:v>0.81</c:v>
                </c:pt>
                <c:pt idx="325">
                  <c:v>0.8125</c:v>
                </c:pt>
                <c:pt idx="326">
                  <c:v>0.81499999999999995</c:v>
                </c:pt>
                <c:pt idx="327">
                  <c:v>0.8175</c:v>
                </c:pt>
                <c:pt idx="328">
                  <c:v>0.82</c:v>
                </c:pt>
                <c:pt idx="329">
                  <c:v>0.82250000000000001</c:v>
                </c:pt>
                <c:pt idx="330">
                  <c:v>0.82499999999999996</c:v>
                </c:pt>
                <c:pt idx="331">
                  <c:v>0.82750000000000001</c:v>
                </c:pt>
                <c:pt idx="332">
                  <c:v>0.83</c:v>
                </c:pt>
                <c:pt idx="333">
                  <c:v>0.83250000000000002</c:v>
                </c:pt>
                <c:pt idx="334">
                  <c:v>0.83499999999999996</c:v>
                </c:pt>
                <c:pt idx="335">
                  <c:v>0.83750000000000002</c:v>
                </c:pt>
                <c:pt idx="336">
                  <c:v>0.84</c:v>
                </c:pt>
                <c:pt idx="337">
                  <c:v>0.84250000000000003</c:v>
                </c:pt>
                <c:pt idx="338">
                  <c:v>0.84499999999999997</c:v>
                </c:pt>
                <c:pt idx="339">
                  <c:v>0.84750000000000003</c:v>
                </c:pt>
                <c:pt idx="340">
                  <c:v>0.85</c:v>
                </c:pt>
                <c:pt idx="341">
                  <c:v>0.85250000000000004</c:v>
                </c:pt>
                <c:pt idx="342">
                  <c:v>0.85499999999999998</c:v>
                </c:pt>
                <c:pt idx="343">
                  <c:v>0.85750000000000004</c:v>
                </c:pt>
                <c:pt idx="344">
                  <c:v>0.86</c:v>
                </c:pt>
                <c:pt idx="345">
                  <c:v>0.86250000000000004</c:v>
                </c:pt>
                <c:pt idx="346">
                  <c:v>0.86499999999999999</c:v>
                </c:pt>
                <c:pt idx="347">
                  <c:v>0.86750000000000005</c:v>
                </c:pt>
                <c:pt idx="348">
                  <c:v>0.87</c:v>
                </c:pt>
                <c:pt idx="349">
                  <c:v>0.87250000000000005</c:v>
                </c:pt>
                <c:pt idx="350">
                  <c:v>0.875</c:v>
                </c:pt>
                <c:pt idx="351">
                  <c:v>0.87749999999999995</c:v>
                </c:pt>
                <c:pt idx="352">
                  <c:v>0.88</c:v>
                </c:pt>
                <c:pt idx="353">
                  <c:v>0.88249999999999995</c:v>
                </c:pt>
                <c:pt idx="354">
                  <c:v>0.88500000000000001</c:v>
                </c:pt>
                <c:pt idx="355">
                  <c:v>0.88749999999999996</c:v>
                </c:pt>
                <c:pt idx="356">
                  <c:v>0.89</c:v>
                </c:pt>
                <c:pt idx="357">
                  <c:v>0.89249999999999996</c:v>
                </c:pt>
                <c:pt idx="358">
                  <c:v>0.89500000000000002</c:v>
                </c:pt>
                <c:pt idx="359">
                  <c:v>0.89749999999999996</c:v>
                </c:pt>
                <c:pt idx="360">
                  <c:v>0.9</c:v>
                </c:pt>
                <c:pt idx="361">
                  <c:v>0.90249999999999997</c:v>
                </c:pt>
                <c:pt idx="362">
                  <c:v>0.90500000000000003</c:v>
                </c:pt>
                <c:pt idx="363">
                  <c:v>0.90749999999999997</c:v>
                </c:pt>
                <c:pt idx="364">
                  <c:v>0.91</c:v>
                </c:pt>
                <c:pt idx="365">
                  <c:v>0.91249999999999998</c:v>
                </c:pt>
                <c:pt idx="366">
                  <c:v>0.91500000000000004</c:v>
                </c:pt>
                <c:pt idx="367">
                  <c:v>0.91749999999999998</c:v>
                </c:pt>
                <c:pt idx="368">
                  <c:v>0.92</c:v>
                </c:pt>
                <c:pt idx="369">
                  <c:v>0.92249999999999999</c:v>
                </c:pt>
                <c:pt idx="370">
                  <c:v>0.92500000000000004</c:v>
                </c:pt>
                <c:pt idx="371">
                  <c:v>0.92749999999999999</c:v>
                </c:pt>
                <c:pt idx="372">
                  <c:v>0.93</c:v>
                </c:pt>
                <c:pt idx="373">
                  <c:v>0.9325</c:v>
                </c:pt>
                <c:pt idx="374">
                  <c:v>0.93500000000000005</c:v>
                </c:pt>
                <c:pt idx="375">
                  <c:v>0.9375</c:v>
                </c:pt>
                <c:pt idx="376">
                  <c:v>0.94</c:v>
                </c:pt>
                <c:pt idx="377">
                  <c:v>0.9425</c:v>
                </c:pt>
                <c:pt idx="378">
                  <c:v>0.94499999999999995</c:v>
                </c:pt>
                <c:pt idx="379">
                  <c:v>0.94750000000000001</c:v>
                </c:pt>
                <c:pt idx="380">
                  <c:v>0.95</c:v>
                </c:pt>
                <c:pt idx="381">
                  <c:v>0.95250000000000001</c:v>
                </c:pt>
                <c:pt idx="382">
                  <c:v>0.95499999999999996</c:v>
                </c:pt>
                <c:pt idx="383">
                  <c:v>0.95750000000000002</c:v>
                </c:pt>
                <c:pt idx="384">
                  <c:v>0.96</c:v>
                </c:pt>
                <c:pt idx="385">
                  <c:v>0.96250000000000002</c:v>
                </c:pt>
                <c:pt idx="386">
                  <c:v>0.96499999999999997</c:v>
                </c:pt>
                <c:pt idx="387">
                  <c:v>0.96750000000000003</c:v>
                </c:pt>
                <c:pt idx="388">
                  <c:v>0.97</c:v>
                </c:pt>
                <c:pt idx="389">
                  <c:v>0.97250000000000003</c:v>
                </c:pt>
                <c:pt idx="390">
                  <c:v>0.97499999999999998</c:v>
                </c:pt>
                <c:pt idx="391">
                  <c:v>0.97750000000000004</c:v>
                </c:pt>
                <c:pt idx="392">
                  <c:v>0.98</c:v>
                </c:pt>
                <c:pt idx="393">
                  <c:v>0.98250000000000004</c:v>
                </c:pt>
                <c:pt idx="394">
                  <c:v>0.98499999999999999</c:v>
                </c:pt>
                <c:pt idx="395">
                  <c:v>0.98750000000000004</c:v>
                </c:pt>
                <c:pt idx="396">
                  <c:v>0.99</c:v>
                </c:pt>
                <c:pt idx="397">
                  <c:v>0.99250000000000005</c:v>
                </c:pt>
                <c:pt idx="398">
                  <c:v>0.995</c:v>
                </c:pt>
                <c:pt idx="399">
                  <c:v>0.99750000000000005</c:v>
                </c:pt>
              </c:numCache>
            </c:numRef>
          </c:xVal>
          <c:yVal>
            <c:numRef>
              <c:f>'Elastic Band'!$B$1:$B$400</c:f>
              <c:numCache>
                <c:formatCode>General</c:formatCode>
                <c:ptCount val="400"/>
                <c:pt idx="0">
                  <c:v>7.3144552152399997E-2</c:v>
                </c:pt>
                <c:pt idx="1">
                  <c:v>7.3144552152399997E-2</c:v>
                </c:pt>
                <c:pt idx="2">
                  <c:v>7.3144552152399997E-2</c:v>
                </c:pt>
                <c:pt idx="3">
                  <c:v>7.3144552152399997E-2</c:v>
                </c:pt>
                <c:pt idx="4">
                  <c:v>7.3144552152399997E-2</c:v>
                </c:pt>
                <c:pt idx="5">
                  <c:v>7.3144552152399997E-2</c:v>
                </c:pt>
                <c:pt idx="6">
                  <c:v>7.3144552152399997E-2</c:v>
                </c:pt>
                <c:pt idx="7">
                  <c:v>7.3144552152399997E-2</c:v>
                </c:pt>
                <c:pt idx="8">
                  <c:v>3.9707042597000003E-2</c:v>
                </c:pt>
                <c:pt idx="9">
                  <c:v>7.3144552152399997E-2</c:v>
                </c:pt>
                <c:pt idx="10">
                  <c:v>7.3144552152399997E-2</c:v>
                </c:pt>
                <c:pt idx="11">
                  <c:v>7.3144552152399997E-2</c:v>
                </c:pt>
                <c:pt idx="12">
                  <c:v>7.3144552152399997E-2</c:v>
                </c:pt>
                <c:pt idx="13">
                  <c:v>7.3144552152399997E-2</c:v>
                </c:pt>
                <c:pt idx="14">
                  <c:v>3.9707042597000003E-2</c:v>
                </c:pt>
                <c:pt idx="15">
                  <c:v>7.3144552152399997E-2</c:v>
                </c:pt>
                <c:pt idx="16">
                  <c:v>7.3144552152399997E-2</c:v>
                </c:pt>
                <c:pt idx="17">
                  <c:v>7.3144552152399997E-2</c:v>
                </c:pt>
                <c:pt idx="18">
                  <c:v>7.3144552152399997E-2</c:v>
                </c:pt>
                <c:pt idx="19">
                  <c:v>7.3144552152399997E-2</c:v>
                </c:pt>
                <c:pt idx="20">
                  <c:v>7.3144552152399997E-2</c:v>
                </c:pt>
                <c:pt idx="21">
                  <c:v>7.3144552152399997E-2</c:v>
                </c:pt>
                <c:pt idx="22">
                  <c:v>3.9707042597000003E-2</c:v>
                </c:pt>
                <c:pt idx="23">
                  <c:v>7.3144552152399997E-2</c:v>
                </c:pt>
                <c:pt idx="24">
                  <c:v>3.9707042597000003E-2</c:v>
                </c:pt>
                <c:pt idx="25">
                  <c:v>7.3144552152399997E-2</c:v>
                </c:pt>
                <c:pt idx="26">
                  <c:v>7.3144552152399997E-2</c:v>
                </c:pt>
                <c:pt idx="27">
                  <c:v>3.9707042597000003E-2</c:v>
                </c:pt>
                <c:pt idx="28">
                  <c:v>7.3144552152399997E-2</c:v>
                </c:pt>
                <c:pt idx="29">
                  <c:v>7.3144552152399997E-2</c:v>
                </c:pt>
                <c:pt idx="30">
                  <c:v>7.3144552152399997E-2</c:v>
                </c:pt>
                <c:pt idx="31">
                  <c:v>7.3144552152399997E-2</c:v>
                </c:pt>
                <c:pt idx="32">
                  <c:v>7.3144552152399997E-2</c:v>
                </c:pt>
                <c:pt idx="33">
                  <c:v>7.3144552152399997E-2</c:v>
                </c:pt>
                <c:pt idx="34">
                  <c:v>7.3144552152399997E-2</c:v>
                </c:pt>
                <c:pt idx="35">
                  <c:v>7.3144552152399997E-2</c:v>
                </c:pt>
                <c:pt idx="36">
                  <c:v>7.3144552152399997E-2</c:v>
                </c:pt>
                <c:pt idx="37">
                  <c:v>7.3144552152399997E-2</c:v>
                </c:pt>
                <c:pt idx="38">
                  <c:v>7.3144552152399997E-2</c:v>
                </c:pt>
                <c:pt idx="39">
                  <c:v>7.3144552152399997E-2</c:v>
                </c:pt>
                <c:pt idx="40">
                  <c:v>7.3144552152399997E-2</c:v>
                </c:pt>
                <c:pt idx="41">
                  <c:v>7.3144552152399997E-2</c:v>
                </c:pt>
                <c:pt idx="42">
                  <c:v>7.3144552152399997E-2</c:v>
                </c:pt>
                <c:pt idx="43">
                  <c:v>3.9707042597000003E-2</c:v>
                </c:pt>
                <c:pt idx="44">
                  <c:v>7.3144552152399997E-2</c:v>
                </c:pt>
                <c:pt idx="45">
                  <c:v>7.3144552152399997E-2</c:v>
                </c:pt>
                <c:pt idx="46">
                  <c:v>7.3144552152399997E-2</c:v>
                </c:pt>
                <c:pt idx="47">
                  <c:v>7.3144552152399997E-2</c:v>
                </c:pt>
                <c:pt idx="48">
                  <c:v>3.9707042597000003E-2</c:v>
                </c:pt>
                <c:pt idx="49">
                  <c:v>7.3144552152399997E-2</c:v>
                </c:pt>
                <c:pt idx="50">
                  <c:v>7.3144552152399997E-2</c:v>
                </c:pt>
                <c:pt idx="51">
                  <c:v>7.3144552152399997E-2</c:v>
                </c:pt>
                <c:pt idx="52">
                  <c:v>7.3144552152399997E-2</c:v>
                </c:pt>
                <c:pt idx="53">
                  <c:v>7.3144552152399997E-2</c:v>
                </c:pt>
                <c:pt idx="54">
                  <c:v>7.3144552152399997E-2</c:v>
                </c:pt>
                <c:pt idx="55">
                  <c:v>3.9707042597000003E-2</c:v>
                </c:pt>
                <c:pt idx="56">
                  <c:v>7.3144552152399997E-2</c:v>
                </c:pt>
                <c:pt idx="57">
                  <c:v>7.3144552152399997E-2</c:v>
                </c:pt>
                <c:pt idx="58">
                  <c:v>7.3144552152399997E-2</c:v>
                </c:pt>
                <c:pt idx="59">
                  <c:v>7.3144552152399997E-2</c:v>
                </c:pt>
                <c:pt idx="60">
                  <c:v>7.3144552152399997E-2</c:v>
                </c:pt>
                <c:pt idx="61">
                  <c:v>7.3144552152399997E-2</c:v>
                </c:pt>
                <c:pt idx="62">
                  <c:v>7.3144552152399997E-2</c:v>
                </c:pt>
                <c:pt idx="63">
                  <c:v>7.3144552152399997E-2</c:v>
                </c:pt>
                <c:pt idx="64">
                  <c:v>7.3144552152399997E-2</c:v>
                </c:pt>
                <c:pt idx="65">
                  <c:v>7.3144552152399997E-2</c:v>
                </c:pt>
                <c:pt idx="66">
                  <c:v>7.3144552152399997E-2</c:v>
                </c:pt>
                <c:pt idx="67">
                  <c:v>7.3144552152399997E-2</c:v>
                </c:pt>
                <c:pt idx="68">
                  <c:v>7.3144552152399997E-2</c:v>
                </c:pt>
                <c:pt idx="69">
                  <c:v>7.3144552152399997E-2</c:v>
                </c:pt>
                <c:pt idx="70">
                  <c:v>7.3144552152399997E-2</c:v>
                </c:pt>
                <c:pt idx="71">
                  <c:v>7.3144552152399997E-2</c:v>
                </c:pt>
                <c:pt idx="72">
                  <c:v>7.3144552152399997E-2</c:v>
                </c:pt>
                <c:pt idx="73">
                  <c:v>7.3144552152399997E-2</c:v>
                </c:pt>
                <c:pt idx="74">
                  <c:v>7.3144552152399997E-2</c:v>
                </c:pt>
                <c:pt idx="75">
                  <c:v>7.3144552152399997E-2</c:v>
                </c:pt>
                <c:pt idx="76">
                  <c:v>7.3144552152399997E-2</c:v>
                </c:pt>
                <c:pt idx="77">
                  <c:v>7.3144552152399997E-2</c:v>
                </c:pt>
                <c:pt idx="78">
                  <c:v>7.3144552152399997E-2</c:v>
                </c:pt>
                <c:pt idx="79">
                  <c:v>7.3144552152399997E-2</c:v>
                </c:pt>
                <c:pt idx="80">
                  <c:v>0.106582061708</c:v>
                </c:pt>
                <c:pt idx="81">
                  <c:v>0.106582061708</c:v>
                </c:pt>
                <c:pt idx="82">
                  <c:v>0.137929726916</c:v>
                </c:pt>
                <c:pt idx="83">
                  <c:v>0.171367236471</c:v>
                </c:pt>
                <c:pt idx="84">
                  <c:v>0.204804746027</c:v>
                </c:pt>
                <c:pt idx="85">
                  <c:v>0.23824225558199999</c:v>
                </c:pt>
                <c:pt idx="86">
                  <c:v>0.30511727469299998</c:v>
                </c:pt>
                <c:pt idx="87">
                  <c:v>0.33855478424800001</c:v>
                </c:pt>
                <c:pt idx="88">
                  <c:v>0.37199229380299997</c:v>
                </c:pt>
                <c:pt idx="89">
                  <c:v>0.40542980335899997</c:v>
                </c:pt>
                <c:pt idx="90">
                  <c:v>0.47230482247</c:v>
                </c:pt>
                <c:pt idx="91">
                  <c:v>0.47230482247</c:v>
                </c:pt>
                <c:pt idx="92">
                  <c:v>0.50574233202499996</c:v>
                </c:pt>
                <c:pt idx="93">
                  <c:v>0.53917984157999999</c:v>
                </c:pt>
                <c:pt idx="94">
                  <c:v>0.53917984157999999</c:v>
                </c:pt>
                <c:pt idx="95">
                  <c:v>0.57261735113599999</c:v>
                </c:pt>
                <c:pt idx="96">
                  <c:v>0.57261735113599999</c:v>
                </c:pt>
                <c:pt idx="97">
                  <c:v>0.60396501634400002</c:v>
                </c:pt>
                <c:pt idx="98">
                  <c:v>0.60396501634400002</c:v>
                </c:pt>
                <c:pt idx="99">
                  <c:v>0.67084003545500004</c:v>
                </c:pt>
                <c:pt idx="100">
                  <c:v>0.73771505456499997</c:v>
                </c:pt>
                <c:pt idx="101">
                  <c:v>0.73771505456499997</c:v>
                </c:pt>
                <c:pt idx="102">
                  <c:v>0.77115256412099997</c:v>
                </c:pt>
                <c:pt idx="103">
                  <c:v>0.80459007367599999</c:v>
                </c:pt>
                <c:pt idx="104">
                  <c:v>0.83802758323100002</c:v>
                </c:pt>
                <c:pt idx="105">
                  <c:v>0.87146509278700002</c:v>
                </c:pt>
                <c:pt idx="106">
                  <c:v>0.90490260234200004</c:v>
                </c:pt>
                <c:pt idx="107">
                  <c:v>0.93834011189800004</c:v>
                </c:pt>
                <c:pt idx="108">
                  <c:v>0.97177762145299995</c:v>
                </c:pt>
                <c:pt idx="109">
                  <c:v>1.0052151310099999</c:v>
                </c:pt>
                <c:pt idx="110">
                  <c:v>1.0365627962199999</c:v>
                </c:pt>
                <c:pt idx="111">
                  <c:v>1.0365627962199999</c:v>
                </c:pt>
                <c:pt idx="112">
                  <c:v>1.0365627962199999</c:v>
                </c:pt>
                <c:pt idx="113">
                  <c:v>1.0365627962199999</c:v>
                </c:pt>
                <c:pt idx="114">
                  <c:v>1.10343781533</c:v>
                </c:pt>
                <c:pt idx="115">
                  <c:v>1.17031283444</c:v>
                </c:pt>
                <c:pt idx="116">
                  <c:v>1.2037503439899999</c:v>
                </c:pt>
                <c:pt idx="117">
                  <c:v>1.23718785355</c:v>
                </c:pt>
                <c:pt idx="118">
                  <c:v>1.2706253631</c:v>
                </c:pt>
                <c:pt idx="119">
                  <c:v>1.3040628726600001</c:v>
                </c:pt>
                <c:pt idx="120">
                  <c:v>1.3040628726600001</c:v>
                </c:pt>
                <c:pt idx="121">
                  <c:v>1.33750038221</c:v>
                </c:pt>
                <c:pt idx="122">
                  <c:v>1.4043754013300001</c:v>
                </c:pt>
                <c:pt idx="123">
                  <c:v>1.43781291088</c:v>
                </c:pt>
                <c:pt idx="124">
                  <c:v>1.43781291088</c:v>
                </c:pt>
                <c:pt idx="125">
                  <c:v>1.43781291088</c:v>
                </c:pt>
                <c:pt idx="126">
                  <c:v>1.43781291088</c:v>
                </c:pt>
                <c:pt idx="127">
                  <c:v>1.5025980856400001</c:v>
                </c:pt>
                <c:pt idx="128">
                  <c:v>1.5025980856400001</c:v>
                </c:pt>
                <c:pt idx="129">
                  <c:v>1.5360355952</c:v>
                </c:pt>
                <c:pt idx="130">
                  <c:v>1.5694731047599999</c:v>
                </c:pt>
                <c:pt idx="131">
                  <c:v>1.60291061431</c:v>
                </c:pt>
                <c:pt idx="132">
                  <c:v>1.6363481238699999</c:v>
                </c:pt>
                <c:pt idx="133">
                  <c:v>1.6697856334200001</c:v>
                </c:pt>
                <c:pt idx="134">
                  <c:v>1.6697856334200001</c:v>
                </c:pt>
                <c:pt idx="135">
                  <c:v>1.6697856334200001</c:v>
                </c:pt>
                <c:pt idx="136">
                  <c:v>1.70322314298</c:v>
                </c:pt>
                <c:pt idx="137">
                  <c:v>1.7366606525299999</c:v>
                </c:pt>
                <c:pt idx="138">
                  <c:v>1.8035356716399999</c:v>
                </c:pt>
                <c:pt idx="139">
                  <c:v>1.8035356716399999</c:v>
                </c:pt>
                <c:pt idx="140">
                  <c:v>1.8035356716399999</c:v>
                </c:pt>
                <c:pt idx="141">
                  <c:v>1.8369731812000001</c:v>
                </c:pt>
                <c:pt idx="142">
                  <c:v>1.87041069075</c:v>
                </c:pt>
                <c:pt idx="143">
                  <c:v>1.87041069075</c:v>
                </c:pt>
                <c:pt idx="144">
                  <c:v>1.9038482003099999</c:v>
                </c:pt>
                <c:pt idx="145">
                  <c:v>1.9351958655199999</c:v>
                </c:pt>
                <c:pt idx="146">
                  <c:v>1.96863337507</c:v>
                </c:pt>
                <c:pt idx="147">
                  <c:v>1.96863337507</c:v>
                </c:pt>
                <c:pt idx="148">
                  <c:v>1.96863337507</c:v>
                </c:pt>
                <c:pt idx="149">
                  <c:v>2.0355083941799998</c:v>
                </c:pt>
                <c:pt idx="150">
                  <c:v>2.0355083941799998</c:v>
                </c:pt>
                <c:pt idx="151">
                  <c:v>2.0355083941799998</c:v>
                </c:pt>
                <c:pt idx="152">
                  <c:v>2.06894590374</c:v>
                </c:pt>
                <c:pt idx="153">
                  <c:v>2.1023834132900001</c:v>
                </c:pt>
                <c:pt idx="154">
                  <c:v>2.1358209228499998</c:v>
                </c:pt>
                <c:pt idx="155">
                  <c:v>2.1023834132900001</c:v>
                </c:pt>
                <c:pt idx="156">
                  <c:v>2.1692584323999999</c:v>
                </c:pt>
                <c:pt idx="157">
                  <c:v>2.1692584323999999</c:v>
                </c:pt>
                <c:pt idx="158">
                  <c:v>2.2026959419600001</c:v>
                </c:pt>
                <c:pt idx="159">
                  <c:v>2.2026959419600001</c:v>
                </c:pt>
                <c:pt idx="160">
                  <c:v>2.2361334515200002</c:v>
                </c:pt>
                <c:pt idx="161">
                  <c:v>2.2695709610699999</c:v>
                </c:pt>
                <c:pt idx="162">
                  <c:v>2.30300847063</c:v>
                </c:pt>
                <c:pt idx="163">
                  <c:v>2.30300847063</c:v>
                </c:pt>
                <c:pt idx="164">
                  <c:v>2.3364459801800002</c:v>
                </c:pt>
                <c:pt idx="165">
                  <c:v>2.3364459801800002</c:v>
                </c:pt>
                <c:pt idx="166">
                  <c:v>2.3698834897399998</c:v>
                </c:pt>
                <c:pt idx="167">
                  <c:v>2.3698834897399998</c:v>
                </c:pt>
                <c:pt idx="168">
                  <c:v>2.3698834897399998</c:v>
                </c:pt>
                <c:pt idx="169">
                  <c:v>2.4012311549400001</c:v>
                </c:pt>
                <c:pt idx="170">
                  <c:v>2.4346686645000002</c:v>
                </c:pt>
                <c:pt idx="171">
                  <c:v>2.4681061740599999</c:v>
                </c:pt>
                <c:pt idx="172">
                  <c:v>2.4681061740599999</c:v>
                </c:pt>
                <c:pt idx="173">
                  <c:v>2.50154368361</c:v>
                </c:pt>
                <c:pt idx="174">
                  <c:v>2.50154368361</c:v>
                </c:pt>
                <c:pt idx="175">
                  <c:v>2.5684187027199998</c:v>
                </c:pt>
                <c:pt idx="176">
                  <c:v>2.5684187027199998</c:v>
                </c:pt>
                <c:pt idx="177">
                  <c:v>2.5684187027199998</c:v>
                </c:pt>
                <c:pt idx="178">
                  <c:v>2.5684187027199998</c:v>
                </c:pt>
                <c:pt idx="179">
                  <c:v>2.60185621228</c:v>
                </c:pt>
                <c:pt idx="180">
                  <c:v>2.6687312313899998</c:v>
                </c:pt>
                <c:pt idx="181">
                  <c:v>2.6687312313899998</c:v>
                </c:pt>
                <c:pt idx="182">
                  <c:v>2.7021687409399999</c:v>
                </c:pt>
                <c:pt idx="183">
                  <c:v>2.7356062505000001</c:v>
                </c:pt>
                <c:pt idx="184">
                  <c:v>2.7356062505000001</c:v>
                </c:pt>
                <c:pt idx="185">
                  <c:v>2.7690437600500002</c:v>
                </c:pt>
                <c:pt idx="186">
                  <c:v>2.7690437600500002</c:v>
                </c:pt>
                <c:pt idx="187">
                  <c:v>2.7690437600500002</c:v>
                </c:pt>
                <c:pt idx="188">
                  <c:v>2.8024812696099999</c:v>
                </c:pt>
                <c:pt idx="189">
                  <c:v>2.8338289348200001</c:v>
                </c:pt>
                <c:pt idx="190">
                  <c:v>2.8338289348200001</c:v>
                </c:pt>
                <c:pt idx="191">
                  <c:v>2.8672664443699998</c:v>
                </c:pt>
                <c:pt idx="192">
                  <c:v>2.8672664443699998</c:v>
                </c:pt>
                <c:pt idx="193">
                  <c:v>2.8672664443699998</c:v>
                </c:pt>
                <c:pt idx="194">
                  <c:v>2.9007039539299999</c:v>
                </c:pt>
                <c:pt idx="195">
                  <c:v>2.93414146348</c:v>
                </c:pt>
                <c:pt idx="196">
                  <c:v>2.93414146348</c:v>
                </c:pt>
                <c:pt idx="197">
                  <c:v>2.93414146348</c:v>
                </c:pt>
                <c:pt idx="198">
                  <c:v>3.0010164825899999</c:v>
                </c:pt>
                <c:pt idx="199">
                  <c:v>3.0010164825899999</c:v>
                </c:pt>
                <c:pt idx="200">
                  <c:v>3.0010164825899999</c:v>
                </c:pt>
                <c:pt idx="201">
                  <c:v>3.03445399215</c:v>
                </c:pt>
                <c:pt idx="202">
                  <c:v>3.03445399215</c:v>
                </c:pt>
                <c:pt idx="203">
                  <c:v>3.0678915017100001</c:v>
                </c:pt>
                <c:pt idx="204">
                  <c:v>3.1013290112599998</c:v>
                </c:pt>
                <c:pt idx="205">
                  <c:v>3.1013290112599998</c:v>
                </c:pt>
                <c:pt idx="206">
                  <c:v>3.1013290112599998</c:v>
                </c:pt>
                <c:pt idx="207">
                  <c:v>3.13476652082</c:v>
                </c:pt>
                <c:pt idx="208">
                  <c:v>3.13476652082</c:v>
                </c:pt>
                <c:pt idx="209">
                  <c:v>3.1682040303700001</c:v>
                </c:pt>
                <c:pt idx="210">
                  <c:v>3.2016415399299998</c:v>
                </c:pt>
                <c:pt idx="211">
                  <c:v>3.1682040303700001</c:v>
                </c:pt>
                <c:pt idx="212">
                  <c:v>3.2016415399299998</c:v>
                </c:pt>
                <c:pt idx="213">
                  <c:v>3.26851655904</c:v>
                </c:pt>
                <c:pt idx="214">
                  <c:v>3.26851655904</c:v>
                </c:pt>
                <c:pt idx="215">
                  <c:v>3.26851655904</c:v>
                </c:pt>
                <c:pt idx="216">
                  <c:v>3.26851655904</c:v>
                </c:pt>
                <c:pt idx="217">
                  <c:v>3.26851655904</c:v>
                </c:pt>
                <c:pt idx="218">
                  <c:v>3.2998642242499998</c:v>
                </c:pt>
                <c:pt idx="219">
                  <c:v>3.3333017337999999</c:v>
                </c:pt>
                <c:pt idx="220">
                  <c:v>3.3667392433600001</c:v>
                </c:pt>
                <c:pt idx="221">
                  <c:v>3.3667392433600001</c:v>
                </c:pt>
                <c:pt idx="222">
                  <c:v>3.4001767529100002</c:v>
                </c:pt>
                <c:pt idx="223">
                  <c:v>3.4001767529100002</c:v>
                </c:pt>
                <c:pt idx="224">
                  <c:v>3.4336142624699999</c:v>
                </c:pt>
                <c:pt idx="225">
                  <c:v>3.4336142624699999</c:v>
                </c:pt>
                <c:pt idx="226">
                  <c:v>3.4336142624699999</c:v>
                </c:pt>
                <c:pt idx="227">
                  <c:v>3.46705177202</c:v>
                </c:pt>
                <c:pt idx="228">
                  <c:v>3.46705177202</c:v>
                </c:pt>
                <c:pt idx="229">
                  <c:v>3.5004892815800002</c:v>
                </c:pt>
                <c:pt idx="230">
                  <c:v>3.5004892815800002</c:v>
                </c:pt>
                <c:pt idx="231">
                  <c:v>3.5339267911299999</c:v>
                </c:pt>
                <c:pt idx="232">
                  <c:v>3.56736430069</c:v>
                </c:pt>
                <c:pt idx="233">
                  <c:v>3.6008018102400001</c:v>
                </c:pt>
                <c:pt idx="234">
                  <c:v>3.6342393197999998</c:v>
                </c:pt>
                <c:pt idx="235">
                  <c:v>3.6676768293499999</c:v>
                </c:pt>
                <c:pt idx="236">
                  <c:v>3.6342393197999998</c:v>
                </c:pt>
                <c:pt idx="237">
                  <c:v>3.6676768293499999</c:v>
                </c:pt>
                <c:pt idx="238">
                  <c:v>3.6676768293499999</c:v>
                </c:pt>
                <c:pt idx="239">
                  <c:v>3.6676768293499999</c:v>
                </c:pt>
                <c:pt idx="240">
                  <c:v>3.7011143389100001</c:v>
                </c:pt>
                <c:pt idx="241">
                  <c:v>3.7324620041199998</c:v>
                </c:pt>
                <c:pt idx="242">
                  <c:v>3.7324620041199998</c:v>
                </c:pt>
                <c:pt idx="243">
                  <c:v>3.7324620041199998</c:v>
                </c:pt>
                <c:pt idx="244">
                  <c:v>3.7993370232300001</c:v>
                </c:pt>
                <c:pt idx="245">
                  <c:v>3.7993370232300001</c:v>
                </c:pt>
                <c:pt idx="246">
                  <c:v>3.7993370232300001</c:v>
                </c:pt>
                <c:pt idx="247">
                  <c:v>3.8327745327799998</c:v>
                </c:pt>
                <c:pt idx="248">
                  <c:v>3.8327745327799998</c:v>
                </c:pt>
                <c:pt idx="249">
                  <c:v>3.8662120423399999</c:v>
                </c:pt>
                <c:pt idx="250">
                  <c:v>3.8996495518900001</c:v>
                </c:pt>
                <c:pt idx="251">
                  <c:v>3.8996495518900001</c:v>
                </c:pt>
                <c:pt idx="252">
                  <c:v>3.8996495518900001</c:v>
                </c:pt>
                <c:pt idx="253">
                  <c:v>3.9330870614500002</c:v>
                </c:pt>
                <c:pt idx="254">
                  <c:v>3.9665245710099999</c:v>
                </c:pt>
                <c:pt idx="255">
                  <c:v>3.9665245710099999</c:v>
                </c:pt>
                <c:pt idx="256">
                  <c:v>3.99996208056</c:v>
                </c:pt>
                <c:pt idx="257">
                  <c:v>4.0333995901200002</c:v>
                </c:pt>
                <c:pt idx="258">
                  <c:v>3.99996208056</c:v>
                </c:pt>
                <c:pt idx="259">
                  <c:v>4.0333995901200002</c:v>
                </c:pt>
                <c:pt idx="260">
                  <c:v>4.0668370996699998</c:v>
                </c:pt>
                <c:pt idx="261">
                  <c:v>4.1002746092300004</c:v>
                </c:pt>
                <c:pt idx="262">
                  <c:v>4.1337121187800001</c:v>
                </c:pt>
                <c:pt idx="263">
                  <c:v>4.1337121187800001</c:v>
                </c:pt>
                <c:pt idx="264">
                  <c:v>4.1671496283399998</c:v>
                </c:pt>
                <c:pt idx="265">
                  <c:v>4.1671496283399998</c:v>
                </c:pt>
                <c:pt idx="266">
                  <c:v>4.19849729355</c:v>
                </c:pt>
                <c:pt idx="267">
                  <c:v>4.2319348030999997</c:v>
                </c:pt>
                <c:pt idx="268">
                  <c:v>4.2653723126600003</c:v>
                </c:pt>
                <c:pt idx="269">
                  <c:v>4.2653723126600003</c:v>
                </c:pt>
                <c:pt idx="270">
                  <c:v>4.29880982221</c:v>
                </c:pt>
                <c:pt idx="271">
                  <c:v>4.3322473317699997</c:v>
                </c:pt>
                <c:pt idx="272">
                  <c:v>4.3322473317699997</c:v>
                </c:pt>
                <c:pt idx="273">
                  <c:v>4.3322473317699997</c:v>
                </c:pt>
                <c:pt idx="274">
                  <c:v>4.3656848413200002</c:v>
                </c:pt>
                <c:pt idx="275">
                  <c:v>4.3656848413200002</c:v>
                </c:pt>
                <c:pt idx="276">
                  <c:v>4.4325598604299996</c:v>
                </c:pt>
                <c:pt idx="277">
                  <c:v>4.4659973699900002</c:v>
                </c:pt>
                <c:pt idx="278">
                  <c:v>4.4659973699900002</c:v>
                </c:pt>
                <c:pt idx="279">
                  <c:v>4.4994348795399999</c:v>
                </c:pt>
                <c:pt idx="280">
                  <c:v>4.4994348795399999</c:v>
                </c:pt>
                <c:pt idx="281">
                  <c:v>4.4994348795399999</c:v>
                </c:pt>
                <c:pt idx="282">
                  <c:v>4.5328723890999996</c:v>
                </c:pt>
                <c:pt idx="283">
                  <c:v>4.5328723890999996</c:v>
                </c:pt>
                <c:pt idx="284">
                  <c:v>4.5663098986600001</c:v>
                </c:pt>
                <c:pt idx="285">
                  <c:v>4.5997474082099998</c:v>
                </c:pt>
                <c:pt idx="286">
                  <c:v>4.5997474082099998</c:v>
                </c:pt>
                <c:pt idx="287">
                  <c:v>4.5997474082099998</c:v>
                </c:pt>
                <c:pt idx="288">
                  <c:v>4.6645325829699997</c:v>
                </c:pt>
                <c:pt idx="289">
                  <c:v>4.6645325829699997</c:v>
                </c:pt>
                <c:pt idx="290">
                  <c:v>4.6979700925300003</c:v>
                </c:pt>
                <c:pt idx="291">
                  <c:v>4.73140760208</c:v>
                </c:pt>
                <c:pt idx="292">
                  <c:v>4.73140760208</c:v>
                </c:pt>
                <c:pt idx="293">
                  <c:v>4.7648451116399997</c:v>
                </c:pt>
                <c:pt idx="294">
                  <c:v>4.7648451116399997</c:v>
                </c:pt>
                <c:pt idx="295">
                  <c:v>4.7648451116399997</c:v>
                </c:pt>
                <c:pt idx="296">
                  <c:v>4.7982826212000003</c:v>
                </c:pt>
                <c:pt idx="297">
                  <c:v>4.83172013075</c:v>
                </c:pt>
                <c:pt idx="298">
                  <c:v>4.8651576403099996</c:v>
                </c:pt>
                <c:pt idx="299">
                  <c:v>4.8651576403099996</c:v>
                </c:pt>
                <c:pt idx="300">
                  <c:v>4.8651576403099996</c:v>
                </c:pt>
                <c:pt idx="301">
                  <c:v>4.9320326594199999</c:v>
                </c:pt>
                <c:pt idx="302">
                  <c:v>4.9320326594199999</c:v>
                </c:pt>
                <c:pt idx="303">
                  <c:v>4.9654701689699996</c:v>
                </c:pt>
                <c:pt idx="304">
                  <c:v>4.9654701689699996</c:v>
                </c:pt>
                <c:pt idx="305">
                  <c:v>4.9989076785300002</c:v>
                </c:pt>
                <c:pt idx="306">
                  <c:v>4.9989076785300002</c:v>
                </c:pt>
                <c:pt idx="307">
                  <c:v>4.9989076785300002</c:v>
                </c:pt>
                <c:pt idx="308">
                  <c:v>5.0657826976400004</c:v>
                </c:pt>
                <c:pt idx="309">
                  <c:v>5.0657826976400004</c:v>
                </c:pt>
                <c:pt idx="310">
                  <c:v>5.0971303628499998</c:v>
                </c:pt>
                <c:pt idx="311">
                  <c:v>5.1305678724000003</c:v>
                </c:pt>
                <c:pt idx="312">
                  <c:v>5.16400538196</c:v>
                </c:pt>
                <c:pt idx="313">
                  <c:v>5.16400538196</c:v>
                </c:pt>
                <c:pt idx="314">
                  <c:v>5.16400538196</c:v>
                </c:pt>
                <c:pt idx="315">
                  <c:v>5.1974428915099997</c:v>
                </c:pt>
                <c:pt idx="316">
                  <c:v>5.2308804010700003</c:v>
                </c:pt>
                <c:pt idx="317">
                  <c:v>5.2308804010700003</c:v>
                </c:pt>
                <c:pt idx="318">
                  <c:v>5.26431791062</c:v>
                </c:pt>
                <c:pt idx="319">
                  <c:v>5.2308804010700003</c:v>
                </c:pt>
                <c:pt idx="320">
                  <c:v>5.26431791062</c:v>
                </c:pt>
                <c:pt idx="321">
                  <c:v>5.2977554201799997</c:v>
                </c:pt>
                <c:pt idx="322">
                  <c:v>5.3311929297300003</c:v>
                </c:pt>
                <c:pt idx="323">
                  <c:v>5.3311929297300003</c:v>
                </c:pt>
                <c:pt idx="324">
                  <c:v>5.3311929297300003</c:v>
                </c:pt>
                <c:pt idx="325">
                  <c:v>5.3646304392899999</c:v>
                </c:pt>
                <c:pt idx="326">
                  <c:v>5.3980679488399996</c:v>
                </c:pt>
                <c:pt idx="327">
                  <c:v>5.3980679488399996</c:v>
                </c:pt>
                <c:pt idx="328">
                  <c:v>5.3980679488399996</c:v>
                </c:pt>
                <c:pt idx="329">
                  <c:v>5.4315054584000002</c:v>
                </c:pt>
                <c:pt idx="330">
                  <c:v>5.4315054584000002</c:v>
                </c:pt>
                <c:pt idx="331">
                  <c:v>5.4315054584000002</c:v>
                </c:pt>
                <c:pt idx="332">
                  <c:v>5.4983804775099996</c:v>
                </c:pt>
                <c:pt idx="333">
                  <c:v>5.4983804775099996</c:v>
                </c:pt>
                <c:pt idx="334">
                  <c:v>5.5297281427199998</c:v>
                </c:pt>
                <c:pt idx="335">
                  <c:v>5.5631656522700004</c:v>
                </c:pt>
                <c:pt idx="336">
                  <c:v>5.5631656522700004</c:v>
                </c:pt>
                <c:pt idx="337">
                  <c:v>5.5297281427199998</c:v>
                </c:pt>
                <c:pt idx="338">
                  <c:v>5.5297281427199998</c:v>
                </c:pt>
                <c:pt idx="339">
                  <c:v>5.5631656522700004</c:v>
                </c:pt>
                <c:pt idx="340">
                  <c:v>5.5966031618300001</c:v>
                </c:pt>
                <c:pt idx="341">
                  <c:v>5.5966031618300001</c:v>
                </c:pt>
                <c:pt idx="342">
                  <c:v>5.6300406713899998</c:v>
                </c:pt>
                <c:pt idx="343">
                  <c:v>5.6634781809400003</c:v>
                </c:pt>
                <c:pt idx="344">
                  <c:v>5.6300406713899998</c:v>
                </c:pt>
                <c:pt idx="345">
                  <c:v>5.6634781809400003</c:v>
                </c:pt>
                <c:pt idx="346">
                  <c:v>5.6634781809400003</c:v>
                </c:pt>
                <c:pt idx="347">
                  <c:v>5.6969156905</c:v>
                </c:pt>
                <c:pt idx="348">
                  <c:v>5.6969156905</c:v>
                </c:pt>
                <c:pt idx="349">
                  <c:v>5.6969156905</c:v>
                </c:pt>
                <c:pt idx="350">
                  <c:v>5.6969156905</c:v>
                </c:pt>
                <c:pt idx="351">
                  <c:v>5.7303532000499997</c:v>
                </c:pt>
                <c:pt idx="352">
                  <c:v>5.7303532000499997</c:v>
                </c:pt>
                <c:pt idx="353">
                  <c:v>5.7637907096100003</c:v>
                </c:pt>
                <c:pt idx="354">
                  <c:v>5.7637907096100003</c:v>
                </c:pt>
                <c:pt idx="355">
                  <c:v>5.7303532000499997</c:v>
                </c:pt>
                <c:pt idx="356">
                  <c:v>5.7637907096100003</c:v>
                </c:pt>
                <c:pt idx="357">
                  <c:v>5.7637907096100003</c:v>
                </c:pt>
                <c:pt idx="358">
                  <c:v>5.79722821916</c:v>
                </c:pt>
                <c:pt idx="359">
                  <c:v>5.79722821916</c:v>
                </c:pt>
                <c:pt idx="360">
                  <c:v>5.79722821916</c:v>
                </c:pt>
                <c:pt idx="361">
                  <c:v>5.79722821916</c:v>
                </c:pt>
                <c:pt idx="362">
                  <c:v>5.79722821916</c:v>
                </c:pt>
                <c:pt idx="363">
                  <c:v>5.79722821916</c:v>
                </c:pt>
                <c:pt idx="364">
                  <c:v>5.79722821916</c:v>
                </c:pt>
                <c:pt idx="365">
                  <c:v>5.79722821916</c:v>
                </c:pt>
                <c:pt idx="366">
                  <c:v>5.79722821916</c:v>
                </c:pt>
                <c:pt idx="367">
                  <c:v>5.79722821916</c:v>
                </c:pt>
                <c:pt idx="368">
                  <c:v>5.8306657287199997</c:v>
                </c:pt>
                <c:pt idx="369">
                  <c:v>5.79722821916</c:v>
                </c:pt>
                <c:pt idx="370">
                  <c:v>5.79722821916</c:v>
                </c:pt>
                <c:pt idx="371">
                  <c:v>5.79722821916</c:v>
                </c:pt>
                <c:pt idx="372">
                  <c:v>5.79722821916</c:v>
                </c:pt>
                <c:pt idx="373">
                  <c:v>5.79722821916</c:v>
                </c:pt>
                <c:pt idx="374">
                  <c:v>5.79722821916</c:v>
                </c:pt>
                <c:pt idx="375">
                  <c:v>5.79722821916</c:v>
                </c:pt>
                <c:pt idx="376">
                  <c:v>5.7637907096100003</c:v>
                </c:pt>
                <c:pt idx="377">
                  <c:v>5.7637907096100003</c:v>
                </c:pt>
                <c:pt idx="378">
                  <c:v>5.6969156905</c:v>
                </c:pt>
                <c:pt idx="379">
                  <c:v>5.7303532000499997</c:v>
                </c:pt>
                <c:pt idx="380">
                  <c:v>5.6969156905</c:v>
                </c:pt>
                <c:pt idx="381">
                  <c:v>5.6969156905</c:v>
                </c:pt>
                <c:pt idx="382">
                  <c:v>5.6969156905</c:v>
                </c:pt>
                <c:pt idx="383">
                  <c:v>5.6634781809400003</c:v>
                </c:pt>
                <c:pt idx="384">
                  <c:v>5.6634781809400003</c:v>
                </c:pt>
                <c:pt idx="385">
                  <c:v>5.6300406713899998</c:v>
                </c:pt>
                <c:pt idx="386">
                  <c:v>5.6300406713899998</c:v>
                </c:pt>
                <c:pt idx="387">
                  <c:v>5.5966031618300001</c:v>
                </c:pt>
                <c:pt idx="388">
                  <c:v>5.5966031618300001</c:v>
                </c:pt>
                <c:pt idx="389">
                  <c:v>5.5966031618300001</c:v>
                </c:pt>
                <c:pt idx="390">
                  <c:v>5.5631656522700004</c:v>
                </c:pt>
                <c:pt idx="391">
                  <c:v>5.5631656522700004</c:v>
                </c:pt>
                <c:pt idx="392">
                  <c:v>5.5297281427199998</c:v>
                </c:pt>
                <c:pt idx="393">
                  <c:v>5.4983804775099996</c:v>
                </c:pt>
                <c:pt idx="394">
                  <c:v>5.4983804775099996</c:v>
                </c:pt>
                <c:pt idx="395">
                  <c:v>5.4649429679599999</c:v>
                </c:pt>
                <c:pt idx="396">
                  <c:v>5.4649429679599999</c:v>
                </c:pt>
                <c:pt idx="397">
                  <c:v>5.4315054584000002</c:v>
                </c:pt>
                <c:pt idx="398">
                  <c:v>5.4315054584000002</c:v>
                </c:pt>
                <c:pt idx="399">
                  <c:v>5.4315054584000002</c:v>
                </c:pt>
              </c:numCache>
            </c:numRef>
          </c:yVal>
          <c:smooth val="1"/>
          <c:extLst>
            <c:ext xmlns:c16="http://schemas.microsoft.com/office/drawing/2014/chart" uri="{C3380CC4-5D6E-409C-BE32-E72D297353CC}">
              <c16:uniqueId val="{00000000-BA41-4A92-B676-21150A5B0812}"/>
            </c:ext>
          </c:extLst>
        </c:ser>
        <c:dLbls>
          <c:showLegendKey val="0"/>
          <c:showVal val="0"/>
          <c:showCatName val="0"/>
          <c:showSerName val="0"/>
          <c:showPercent val="0"/>
          <c:showBubbleSize val="0"/>
        </c:dLbls>
        <c:axId val="113940064"/>
        <c:axId val="113940456"/>
      </c:scatterChart>
      <c:valAx>
        <c:axId val="113940064"/>
        <c:scaling>
          <c:orientation val="minMax"/>
        </c:scaling>
        <c:delete val="0"/>
        <c:axPos val="b"/>
        <c:majorGridlines/>
        <c:minorGridlines/>
        <c:title>
          <c:tx>
            <c:rich>
              <a:bodyPr/>
              <a:lstStyle/>
              <a:p>
                <a:pPr>
                  <a:defRPr/>
                </a:pPr>
                <a:r>
                  <a:rPr lang="en-US" sz="2000" dirty="0"/>
                  <a:t>Time (sec)</a:t>
                </a:r>
              </a:p>
            </c:rich>
          </c:tx>
          <c:layout>
            <c:manualLayout>
              <c:xMode val="edge"/>
              <c:yMode val="edge"/>
              <c:x val="0.46805667872597001"/>
              <c:y val="0.94743044619422567"/>
            </c:manualLayout>
          </c:layout>
          <c:overlay val="0"/>
        </c:title>
        <c:numFmt formatCode="General" sourceLinked="1"/>
        <c:majorTickMark val="none"/>
        <c:minorTickMark val="none"/>
        <c:tickLblPos val="nextTo"/>
        <c:txPr>
          <a:bodyPr/>
          <a:lstStyle/>
          <a:p>
            <a:pPr>
              <a:defRPr sz="1400"/>
            </a:pPr>
            <a:endParaRPr lang="en-US"/>
          </a:p>
        </c:txPr>
        <c:crossAx val="113940456"/>
        <c:crosses val="autoZero"/>
        <c:crossBetween val="midCat"/>
      </c:valAx>
      <c:valAx>
        <c:axId val="113940456"/>
        <c:scaling>
          <c:orientation val="minMax"/>
        </c:scaling>
        <c:delete val="0"/>
        <c:axPos val="l"/>
        <c:majorGridlines/>
        <c:title>
          <c:tx>
            <c:rich>
              <a:bodyPr/>
              <a:lstStyle/>
              <a:p>
                <a:pPr>
                  <a:defRPr/>
                </a:pPr>
                <a:r>
                  <a:rPr lang="en-US" sz="2000" dirty="0"/>
                  <a:t>Force</a:t>
                </a:r>
                <a:r>
                  <a:rPr lang="en-US" sz="2000" baseline="0" dirty="0"/>
                  <a:t> (</a:t>
                </a:r>
                <a:r>
                  <a:rPr lang="en-US" sz="2000" baseline="0" dirty="0" err="1"/>
                  <a:t>Newtons</a:t>
                </a:r>
                <a:r>
                  <a:rPr lang="en-US" sz="2000" baseline="0" dirty="0"/>
                  <a:t>)</a:t>
                </a:r>
                <a:endParaRPr lang="en-US" sz="2000" dirty="0"/>
              </a:p>
            </c:rich>
          </c:tx>
          <c:overlay val="0"/>
        </c:title>
        <c:numFmt formatCode="General" sourceLinked="1"/>
        <c:majorTickMark val="none"/>
        <c:minorTickMark val="none"/>
        <c:tickLblPos val="nextTo"/>
        <c:txPr>
          <a:bodyPr/>
          <a:lstStyle/>
          <a:p>
            <a:pPr>
              <a:defRPr sz="1400"/>
            </a:pPr>
            <a:endParaRPr lang="en-US"/>
          </a:p>
        </c:txPr>
        <c:crossAx val="113940064"/>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Attenuation</a:t>
            </a:r>
            <a:r>
              <a:rPr lang="en-US" baseline="0" dirty="0"/>
              <a:t> Comparison (3 techniques)</a:t>
            </a:r>
            <a:endParaRPr lang="en-US" dirty="0"/>
          </a:p>
        </c:rich>
      </c:tx>
      <c:overlay val="0"/>
    </c:title>
    <c:autoTitleDeleted val="0"/>
    <c:plotArea>
      <c:layout/>
      <c:scatterChart>
        <c:scatterStyle val="smoothMarker"/>
        <c:varyColors val="0"/>
        <c:ser>
          <c:idx val="1"/>
          <c:order val="0"/>
          <c:spPr>
            <a:ln w="38100"/>
          </c:spPr>
          <c:marker>
            <c:symbol val="none"/>
          </c:marker>
          <c:yVal>
            <c:numRef>
              <c:f>Combined!$B$1:$B$318</c:f>
              <c:numCache>
                <c:formatCode>General</c:formatCode>
                <c:ptCount val="318"/>
                <c:pt idx="0">
                  <c:v>6.2695330416300002E-2</c:v>
                </c:pt>
                <c:pt idx="1">
                  <c:v>6.2695330416300002E-2</c:v>
                </c:pt>
                <c:pt idx="2">
                  <c:v>9.6132839971699996E-2</c:v>
                </c:pt>
                <c:pt idx="3">
                  <c:v>0.12748050518000001</c:v>
                </c:pt>
                <c:pt idx="4">
                  <c:v>0.194355524291</c:v>
                </c:pt>
                <c:pt idx="5">
                  <c:v>0.26123054340099999</c:v>
                </c:pt>
                <c:pt idx="6">
                  <c:v>0.428418091178</c:v>
                </c:pt>
                <c:pt idx="7">
                  <c:v>0.59351579460799997</c:v>
                </c:pt>
                <c:pt idx="8">
                  <c:v>0.92789089016199999</c:v>
                </c:pt>
                <c:pt idx="9">
                  <c:v>1.3270511604799999</c:v>
                </c:pt>
                <c:pt idx="10">
                  <c:v>1.8599614690199999</c:v>
                </c:pt>
                <c:pt idx="11">
                  <c:v>2.5914069905399999</c:v>
                </c:pt>
                <c:pt idx="12">
                  <c:v>3.4231650407299998</c:v>
                </c:pt>
                <c:pt idx="13">
                  <c:v>4.2883606004799999</c:v>
                </c:pt>
                <c:pt idx="14">
                  <c:v>5.0553334759000004</c:v>
                </c:pt>
                <c:pt idx="15">
                  <c:v>5.58615394009</c:v>
                </c:pt>
                <c:pt idx="16">
                  <c:v>5.8536540165400002</c:v>
                </c:pt>
                <c:pt idx="17">
                  <c:v>5.8536540165400002</c:v>
                </c:pt>
                <c:pt idx="18">
                  <c:v>4.9884584567900001</c:v>
                </c:pt>
                <c:pt idx="19">
                  <c:v>4.2549230909200002</c:v>
                </c:pt>
                <c:pt idx="20">
                  <c:v>3.69066511717</c:v>
                </c:pt>
                <c:pt idx="21">
                  <c:v>3.5569150789499999</c:v>
                </c:pt>
                <c:pt idx="22">
                  <c:v>3.6237900980600002</c:v>
                </c:pt>
                <c:pt idx="23">
                  <c:v>3.2894150025100002</c:v>
                </c:pt>
                <c:pt idx="24">
                  <c:v>3.1243172990799999</c:v>
                </c:pt>
                <c:pt idx="25">
                  <c:v>2.8568172226400002</c:v>
                </c:pt>
                <c:pt idx="26">
                  <c:v>2.6917195192099999</c:v>
                </c:pt>
                <c:pt idx="27">
                  <c:v>3.2894150025100002</c:v>
                </c:pt>
                <c:pt idx="28">
                  <c:v>3.2246298277499998</c:v>
                </c:pt>
                <c:pt idx="29">
                  <c:v>2.82337971308</c:v>
                </c:pt>
                <c:pt idx="30">
                  <c:v>3.2580673373</c:v>
                </c:pt>
                <c:pt idx="31">
                  <c:v>4.2214855813699996</c:v>
                </c:pt>
                <c:pt idx="32">
                  <c:v>4.4221106387000004</c:v>
                </c:pt>
                <c:pt idx="33">
                  <c:v>4.7209583803499999</c:v>
                </c:pt>
                <c:pt idx="34">
                  <c:v>5.4879312557800004</c:v>
                </c:pt>
                <c:pt idx="35">
                  <c:v>6.11906424863</c:v>
                </c:pt>
                <c:pt idx="36">
                  <c:v>5.4210562366600001</c:v>
                </c:pt>
                <c:pt idx="37">
                  <c:v>5.9539665452000001</c:v>
                </c:pt>
                <c:pt idx="38">
                  <c:v>7.0511348274900003</c:v>
                </c:pt>
                <c:pt idx="39">
                  <c:v>6.8191621049500002</c:v>
                </c:pt>
                <c:pt idx="40">
                  <c:v>5.6530289592000003</c:v>
                </c:pt>
                <c:pt idx="41">
                  <c:v>4.8547084185699996</c:v>
                </c:pt>
                <c:pt idx="42">
                  <c:v>4.6875208707900002</c:v>
                </c:pt>
                <c:pt idx="43">
                  <c:v>4.2883606004799999</c:v>
                </c:pt>
                <c:pt idx="44">
                  <c:v>3.98951285883</c:v>
                </c:pt>
                <c:pt idx="45">
                  <c:v>4.0898253874900004</c:v>
                </c:pt>
                <c:pt idx="46">
                  <c:v>3.8223253110500002</c:v>
                </c:pt>
                <c:pt idx="47">
                  <c:v>3.1243172990799999</c:v>
                </c:pt>
                <c:pt idx="48">
                  <c:v>2.72515702876</c:v>
                </c:pt>
                <c:pt idx="49">
                  <c:v>2.39078193321</c:v>
                </c:pt>
                <c:pt idx="50">
                  <c:v>2.29255924889</c:v>
                </c:pt>
                <c:pt idx="51">
                  <c:v>2.2256842297800001</c:v>
                </c:pt>
                <c:pt idx="52">
                  <c:v>2.6917195192099999</c:v>
                </c:pt>
                <c:pt idx="53">
                  <c:v>3.15775480864</c:v>
                </c:pt>
                <c:pt idx="54">
                  <c:v>3.69066511717</c:v>
                </c:pt>
                <c:pt idx="55">
                  <c:v>3.5234775693999998</c:v>
                </c:pt>
                <c:pt idx="56">
                  <c:v>3.4231650407299998</c:v>
                </c:pt>
                <c:pt idx="57">
                  <c:v>2.82337971308</c:v>
                </c:pt>
                <c:pt idx="58">
                  <c:v>2.39078193321</c:v>
                </c:pt>
                <c:pt idx="59">
                  <c:v>2.0250591724499998</c:v>
                </c:pt>
                <c:pt idx="60">
                  <c:v>1.6927739212399999</c:v>
                </c:pt>
                <c:pt idx="61">
                  <c:v>1.5590238830200001</c:v>
                </c:pt>
                <c:pt idx="62">
                  <c:v>1.75964894035</c:v>
                </c:pt>
                <c:pt idx="63">
                  <c:v>2.09193419156</c:v>
                </c:pt>
                <c:pt idx="64">
                  <c:v>2.72515702876</c:v>
                </c:pt>
                <c:pt idx="65">
                  <c:v>2.9905672608599998</c:v>
                </c:pt>
                <c:pt idx="66">
                  <c:v>3.4231650407299998</c:v>
                </c:pt>
                <c:pt idx="67">
                  <c:v>4.0563878779399998</c:v>
                </c:pt>
                <c:pt idx="68">
                  <c:v>4.5224231673600004</c:v>
                </c:pt>
                <c:pt idx="69">
                  <c:v>4.12326289705</c:v>
                </c:pt>
                <c:pt idx="70">
                  <c:v>4.8547084185699996</c:v>
                </c:pt>
                <c:pt idx="71">
                  <c:v>6.5182245189500003</c:v>
                </c:pt>
                <c:pt idx="72">
                  <c:v>8.2820531479999993</c:v>
                </c:pt>
                <c:pt idx="73">
                  <c:v>8.1503929541200009</c:v>
                </c:pt>
                <c:pt idx="74">
                  <c:v>6.7522870858399999</c:v>
                </c:pt>
                <c:pt idx="75">
                  <c:v>5.0218959663499998</c:v>
                </c:pt>
                <c:pt idx="76">
                  <c:v>3.6237900980600002</c:v>
                </c:pt>
                <c:pt idx="77">
                  <c:v>3.3228525120599999</c:v>
                </c:pt>
                <c:pt idx="78">
                  <c:v>3.35629002162</c:v>
                </c:pt>
                <c:pt idx="79">
                  <c:v>3.7220127823800002</c:v>
                </c:pt>
                <c:pt idx="80">
                  <c:v>4.5892981864699998</c:v>
                </c:pt>
                <c:pt idx="81">
                  <c:v>4.8881459281300002</c:v>
                </c:pt>
                <c:pt idx="82">
                  <c:v>5.15355616022</c:v>
                </c:pt>
                <c:pt idx="83">
                  <c:v>4.5558606769200001</c:v>
                </c:pt>
                <c:pt idx="84">
                  <c:v>3.1911923181900002</c:v>
                </c:pt>
                <c:pt idx="85">
                  <c:v>2.29255924889</c:v>
                </c:pt>
                <c:pt idx="86">
                  <c:v>1.95818415334</c:v>
                </c:pt>
                <c:pt idx="87">
                  <c:v>1.7930864499100001</c:v>
                </c:pt>
                <c:pt idx="88">
                  <c:v>1.4273636891399999</c:v>
                </c:pt>
                <c:pt idx="89">
                  <c:v>1.3270511604799999</c:v>
                </c:pt>
                <c:pt idx="90">
                  <c:v>1.82652395946</c:v>
                </c:pt>
                <c:pt idx="91">
                  <c:v>1.95818415334</c:v>
                </c:pt>
                <c:pt idx="92">
                  <c:v>1.8933989785700001</c:v>
                </c:pt>
                <c:pt idx="93">
                  <c:v>2.4910944618799999</c:v>
                </c:pt>
                <c:pt idx="94">
                  <c:v>3.2894150025100002</c:v>
                </c:pt>
                <c:pt idx="95">
                  <c:v>3.9560753492699998</c:v>
                </c:pt>
                <c:pt idx="96">
                  <c:v>5.0218959663499998</c:v>
                </c:pt>
                <c:pt idx="97">
                  <c:v>6.1525017581899997</c:v>
                </c:pt>
                <c:pt idx="98">
                  <c:v>6.6185370476200003</c:v>
                </c:pt>
                <c:pt idx="99">
                  <c:v>5.0218959663499998</c:v>
                </c:pt>
                <c:pt idx="100">
                  <c:v>4.7878333994600002</c:v>
                </c:pt>
                <c:pt idx="101">
                  <c:v>6.2193767772999999</c:v>
                </c:pt>
                <c:pt idx="102">
                  <c:v>8.0166429159000003</c:v>
                </c:pt>
                <c:pt idx="103">
                  <c:v>8.8149634565300001</c:v>
                </c:pt>
                <c:pt idx="104">
                  <c:v>9.8139090544999998</c:v>
                </c:pt>
                <c:pt idx="105">
                  <c:v>9.9142215831700007</c:v>
                </c:pt>
                <c:pt idx="106">
                  <c:v>10.7125421238</c:v>
                </c:pt>
                <c:pt idx="107">
                  <c:v>11.711487721799999</c:v>
                </c:pt>
                <c:pt idx="108">
                  <c:v>11.9768979539</c:v>
                </c:pt>
                <c:pt idx="109">
                  <c:v>11.9768979539</c:v>
                </c:pt>
                <c:pt idx="110">
                  <c:v>10.2799443439</c:v>
                </c:pt>
                <c:pt idx="111">
                  <c:v>8.3489281671099995</c:v>
                </c:pt>
                <c:pt idx="112">
                  <c:v>7.08457233704</c:v>
                </c:pt>
                <c:pt idx="113">
                  <c:v>7.0511348274900003</c:v>
                </c:pt>
                <c:pt idx="114">
                  <c:v>7.8160178585700004</c:v>
                </c:pt>
                <c:pt idx="115">
                  <c:v>8.6477759087599999</c:v>
                </c:pt>
                <c:pt idx="116">
                  <c:v>8.8818384756499995</c:v>
                </c:pt>
                <c:pt idx="117">
                  <c:v>9.1806862172999999</c:v>
                </c:pt>
                <c:pt idx="118">
                  <c:v>9.2141237268499996</c:v>
                </c:pt>
                <c:pt idx="119">
                  <c:v>8.7815259469800004</c:v>
                </c:pt>
                <c:pt idx="120">
                  <c:v>8.58299073399</c:v>
                </c:pt>
                <c:pt idx="121">
                  <c:v>8.2151781288799999</c:v>
                </c:pt>
                <c:pt idx="122">
                  <c:v>7.2517598848200002</c:v>
                </c:pt>
                <c:pt idx="123">
                  <c:v>6.2528142868499996</c:v>
                </c:pt>
                <c:pt idx="124">
                  <c:v>5.7533414878700002</c:v>
                </c:pt>
                <c:pt idx="125">
                  <c:v>5.58615394009</c:v>
                </c:pt>
                <c:pt idx="126">
                  <c:v>5.6530289592000003</c:v>
                </c:pt>
                <c:pt idx="127">
                  <c:v>5.6530289592000003</c:v>
                </c:pt>
                <c:pt idx="128">
                  <c:v>5.6530289592000003</c:v>
                </c:pt>
                <c:pt idx="129">
                  <c:v>5.4210562366600001</c:v>
                </c:pt>
                <c:pt idx="130">
                  <c:v>5.2538686888899999</c:v>
                </c:pt>
              </c:numCache>
            </c:numRef>
          </c:yVal>
          <c:smooth val="1"/>
          <c:extLst>
            <c:ext xmlns:c16="http://schemas.microsoft.com/office/drawing/2014/chart" uri="{C3380CC4-5D6E-409C-BE32-E72D297353CC}">
              <c16:uniqueId val="{00000000-638A-49AC-BEF5-E1937EC1DCD8}"/>
            </c:ext>
          </c:extLst>
        </c:ser>
        <c:ser>
          <c:idx val="2"/>
          <c:order val="1"/>
          <c:spPr>
            <a:ln w="38100"/>
          </c:spPr>
          <c:marker>
            <c:symbol val="none"/>
          </c:marker>
          <c:yVal>
            <c:numRef>
              <c:f>Combined!$C$1:$C$318</c:f>
              <c:numCache>
                <c:formatCode>General</c:formatCode>
                <c:ptCount val="318"/>
                <c:pt idx="0">
                  <c:v>-2.7167976513699999E-2</c:v>
                </c:pt>
                <c:pt idx="1">
                  <c:v>-2.7167976513699999E-2</c:v>
                </c:pt>
                <c:pt idx="2">
                  <c:v>6.2695330416299997E-3</c:v>
                </c:pt>
                <c:pt idx="3">
                  <c:v>6.2695330416299997E-3</c:v>
                </c:pt>
                <c:pt idx="4">
                  <c:v>6.2695330416299997E-3</c:v>
                </c:pt>
                <c:pt idx="5">
                  <c:v>6.2695330416299997E-3</c:v>
                </c:pt>
                <c:pt idx="6">
                  <c:v>6.2695330416299997E-3</c:v>
                </c:pt>
                <c:pt idx="7">
                  <c:v>6.2695330416299997E-3</c:v>
                </c:pt>
                <c:pt idx="8">
                  <c:v>7.3144552152399997E-2</c:v>
                </c:pt>
                <c:pt idx="9">
                  <c:v>7.3144552152399997E-2</c:v>
                </c:pt>
                <c:pt idx="10">
                  <c:v>0.204804746027</c:v>
                </c:pt>
                <c:pt idx="11">
                  <c:v>0.30511727469299998</c:v>
                </c:pt>
                <c:pt idx="12">
                  <c:v>0.60396501634400002</c:v>
                </c:pt>
                <c:pt idx="13">
                  <c:v>0.93834011189800004</c:v>
                </c:pt>
                <c:pt idx="14">
                  <c:v>1.33750038221</c:v>
                </c:pt>
                <c:pt idx="15">
                  <c:v>1.96863337507</c:v>
                </c:pt>
                <c:pt idx="16">
                  <c:v>3.1013290112599998</c:v>
                </c:pt>
                <c:pt idx="17">
                  <c:v>4.5997474082099998</c:v>
                </c:pt>
                <c:pt idx="18">
                  <c:v>6.6289862693500003</c:v>
                </c:pt>
                <c:pt idx="19">
                  <c:v>9.5568581997899997</c:v>
                </c:pt>
                <c:pt idx="20">
                  <c:v>14.183773584500001</c:v>
                </c:pt>
                <c:pt idx="21">
                  <c:v>19.709322038500002</c:v>
                </c:pt>
                <c:pt idx="22">
                  <c:v>25.399968196</c:v>
                </c:pt>
                <c:pt idx="23">
                  <c:v>29.792821013800001</c:v>
                </c:pt>
                <c:pt idx="24">
                  <c:v>34.586923946299997</c:v>
                </c:pt>
                <c:pt idx="25">
                  <c:v>39.0466517833</c:v>
                </c:pt>
                <c:pt idx="26">
                  <c:v>40.509542826299999</c:v>
                </c:pt>
                <c:pt idx="27">
                  <c:v>39.844972323900002</c:v>
                </c:pt>
                <c:pt idx="28">
                  <c:v>38.580616493900003</c:v>
                </c:pt>
                <c:pt idx="29">
                  <c:v>35.218056939199997</c:v>
                </c:pt>
                <c:pt idx="30">
                  <c:v>29.728035839099999</c:v>
                </c:pt>
                <c:pt idx="31">
                  <c:v>23.5023895287</c:v>
                </c:pt>
                <c:pt idx="32">
                  <c:v>18.3446536798</c:v>
                </c:pt>
                <c:pt idx="33">
                  <c:v>14.2506486036</c:v>
                </c:pt>
                <c:pt idx="34">
                  <c:v>10.689553836</c:v>
                </c:pt>
                <c:pt idx="35">
                  <c:v>7.3938693004299996</c:v>
                </c:pt>
                <c:pt idx="36">
                  <c:v>4.7648451116399997</c:v>
                </c:pt>
                <c:pt idx="37">
                  <c:v>3.0678915017100001</c:v>
                </c:pt>
                <c:pt idx="38">
                  <c:v>1.9038482003099999</c:v>
                </c:pt>
                <c:pt idx="39">
                  <c:v>1.1368753248800001</c:v>
                </c:pt>
                <c:pt idx="40">
                  <c:v>0.67084003545500004</c:v>
                </c:pt>
              </c:numCache>
            </c:numRef>
          </c:yVal>
          <c:smooth val="1"/>
          <c:extLst>
            <c:ext xmlns:c16="http://schemas.microsoft.com/office/drawing/2014/chart" uri="{C3380CC4-5D6E-409C-BE32-E72D297353CC}">
              <c16:uniqueId val="{00000001-638A-49AC-BEF5-E1937EC1DCD8}"/>
            </c:ext>
          </c:extLst>
        </c:ser>
        <c:ser>
          <c:idx val="3"/>
          <c:order val="2"/>
          <c:spPr>
            <a:ln w="38100"/>
          </c:spPr>
          <c:marker>
            <c:symbol val="none"/>
          </c:marker>
          <c:yVal>
            <c:numRef>
              <c:f>Combined!$D$1:$D$318</c:f>
              <c:numCache>
                <c:formatCode>General</c:formatCode>
                <c:ptCount val="318"/>
                <c:pt idx="0">
                  <c:v>7.3144552152399997E-2</c:v>
                </c:pt>
                <c:pt idx="1">
                  <c:v>0.106582061708</c:v>
                </c:pt>
                <c:pt idx="2">
                  <c:v>0.106582061708</c:v>
                </c:pt>
                <c:pt idx="3">
                  <c:v>0.137929726916</c:v>
                </c:pt>
                <c:pt idx="4">
                  <c:v>0.171367236471</c:v>
                </c:pt>
                <c:pt idx="5">
                  <c:v>0.204804746027</c:v>
                </c:pt>
                <c:pt idx="6">
                  <c:v>0.23824225558199999</c:v>
                </c:pt>
                <c:pt idx="7">
                  <c:v>0.30511727469299998</c:v>
                </c:pt>
                <c:pt idx="8">
                  <c:v>0.33855478424800001</c:v>
                </c:pt>
                <c:pt idx="9">
                  <c:v>0.37199229380299997</c:v>
                </c:pt>
                <c:pt idx="10">
                  <c:v>0.40542980335899997</c:v>
                </c:pt>
                <c:pt idx="11">
                  <c:v>0.47230482247</c:v>
                </c:pt>
                <c:pt idx="12">
                  <c:v>0.47230482247</c:v>
                </c:pt>
                <c:pt idx="13">
                  <c:v>0.50574233202499996</c:v>
                </c:pt>
                <c:pt idx="14">
                  <c:v>0.53917984157999999</c:v>
                </c:pt>
                <c:pt idx="15">
                  <c:v>0.53917984157999999</c:v>
                </c:pt>
                <c:pt idx="16">
                  <c:v>0.57261735113599999</c:v>
                </c:pt>
                <c:pt idx="17">
                  <c:v>0.57261735113599999</c:v>
                </c:pt>
                <c:pt idx="18">
                  <c:v>0.60396501634400002</c:v>
                </c:pt>
                <c:pt idx="19">
                  <c:v>0.60396501634400002</c:v>
                </c:pt>
                <c:pt idx="20">
                  <c:v>0.67084003545500004</c:v>
                </c:pt>
                <c:pt idx="21">
                  <c:v>0.73771505456499997</c:v>
                </c:pt>
                <c:pt idx="22">
                  <c:v>0.73771505456499997</c:v>
                </c:pt>
                <c:pt idx="23">
                  <c:v>0.77115256412099997</c:v>
                </c:pt>
                <c:pt idx="24">
                  <c:v>0.80459007367599999</c:v>
                </c:pt>
                <c:pt idx="25">
                  <c:v>0.83802758323100002</c:v>
                </c:pt>
                <c:pt idx="26">
                  <c:v>0.87146509278700002</c:v>
                </c:pt>
                <c:pt idx="27">
                  <c:v>0.90490260234200004</c:v>
                </c:pt>
                <c:pt idx="28">
                  <c:v>0.93834011189800004</c:v>
                </c:pt>
                <c:pt idx="29">
                  <c:v>0.97177762145299995</c:v>
                </c:pt>
                <c:pt idx="30">
                  <c:v>1.0052151310099999</c:v>
                </c:pt>
                <c:pt idx="31">
                  <c:v>1.0365627962199999</c:v>
                </c:pt>
                <c:pt idx="32">
                  <c:v>1.0365627962199999</c:v>
                </c:pt>
                <c:pt idx="33">
                  <c:v>1.0365627962199999</c:v>
                </c:pt>
                <c:pt idx="34">
                  <c:v>1.0365627962199999</c:v>
                </c:pt>
                <c:pt idx="35">
                  <c:v>1.10343781533</c:v>
                </c:pt>
                <c:pt idx="36">
                  <c:v>1.17031283444</c:v>
                </c:pt>
                <c:pt idx="37">
                  <c:v>1.2037503439899999</c:v>
                </c:pt>
                <c:pt idx="38">
                  <c:v>1.23718785355</c:v>
                </c:pt>
                <c:pt idx="39">
                  <c:v>1.2706253631</c:v>
                </c:pt>
                <c:pt idx="40">
                  <c:v>1.3040628726600001</c:v>
                </c:pt>
                <c:pt idx="41">
                  <c:v>1.3040628726600001</c:v>
                </c:pt>
                <c:pt idx="42">
                  <c:v>1.33750038221</c:v>
                </c:pt>
                <c:pt idx="43">
                  <c:v>1.4043754013300001</c:v>
                </c:pt>
                <c:pt idx="44">
                  <c:v>1.43781291088</c:v>
                </c:pt>
                <c:pt idx="45">
                  <c:v>1.43781291088</c:v>
                </c:pt>
                <c:pt idx="46">
                  <c:v>1.43781291088</c:v>
                </c:pt>
                <c:pt idx="47">
                  <c:v>1.43781291088</c:v>
                </c:pt>
                <c:pt idx="48">
                  <c:v>1.5025980856400001</c:v>
                </c:pt>
                <c:pt idx="49">
                  <c:v>1.5025980856400001</c:v>
                </c:pt>
                <c:pt idx="50">
                  <c:v>1.5360355952</c:v>
                </c:pt>
                <c:pt idx="51">
                  <c:v>1.5694731047599999</c:v>
                </c:pt>
                <c:pt idx="52">
                  <c:v>1.60291061431</c:v>
                </c:pt>
                <c:pt idx="53">
                  <c:v>1.6363481238699999</c:v>
                </c:pt>
                <c:pt idx="54">
                  <c:v>1.6697856334200001</c:v>
                </c:pt>
                <c:pt idx="55">
                  <c:v>1.6697856334200001</c:v>
                </c:pt>
                <c:pt idx="56">
                  <c:v>1.6697856334200001</c:v>
                </c:pt>
                <c:pt idx="57">
                  <c:v>1.70322314298</c:v>
                </c:pt>
                <c:pt idx="58">
                  <c:v>1.7366606525299999</c:v>
                </c:pt>
                <c:pt idx="59">
                  <c:v>1.8035356716399999</c:v>
                </c:pt>
                <c:pt idx="60">
                  <c:v>1.8035356716399999</c:v>
                </c:pt>
                <c:pt idx="61">
                  <c:v>1.8035356716399999</c:v>
                </c:pt>
                <c:pt idx="62">
                  <c:v>1.8369731812000001</c:v>
                </c:pt>
                <c:pt idx="63">
                  <c:v>1.87041069075</c:v>
                </c:pt>
                <c:pt idx="64">
                  <c:v>1.87041069075</c:v>
                </c:pt>
                <c:pt idx="65">
                  <c:v>1.9038482003099999</c:v>
                </c:pt>
                <c:pt idx="66">
                  <c:v>1.9351958655199999</c:v>
                </c:pt>
                <c:pt idx="67">
                  <c:v>1.96863337507</c:v>
                </c:pt>
                <c:pt idx="68">
                  <c:v>1.96863337507</c:v>
                </c:pt>
                <c:pt idx="69">
                  <c:v>1.96863337507</c:v>
                </c:pt>
                <c:pt idx="70">
                  <c:v>2.0355083941799998</c:v>
                </c:pt>
                <c:pt idx="71">
                  <c:v>2.0355083941799998</c:v>
                </c:pt>
                <c:pt idx="72">
                  <c:v>2.0355083941799998</c:v>
                </c:pt>
                <c:pt idx="73">
                  <c:v>2.06894590374</c:v>
                </c:pt>
                <c:pt idx="74">
                  <c:v>2.1023834132900001</c:v>
                </c:pt>
                <c:pt idx="75">
                  <c:v>2.1358209228499998</c:v>
                </c:pt>
                <c:pt idx="76">
                  <c:v>2.1023834132900001</c:v>
                </c:pt>
                <c:pt idx="77">
                  <c:v>2.1692584323999999</c:v>
                </c:pt>
                <c:pt idx="78">
                  <c:v>2.1692584323999999</c:v>
                </c:pt>
                <c:pt idx="79">
                  <c:v>2.2026959419600001</c:v>
                </c:pt>
                <c:pt idx="80">
                  <c:v>2.2026959419600001</c:v>
                </c:pt>
                <c:pt idx="81">
                  <c:v>2.2361334515200002</c:v>
                </c:pt>
                <c:pt idx="82">
                  <c:v>2.2695709610699999</c:v>
                </c:pt>
                <c:pt idx="83">
                  <c:v>2.30300847063</c:v>
                </c:pt>
                <c:pt idx="84">
                  <c:v>2.30300847063</c:v>
                </c:pt>
                <c:pt idx="85">
                  <c:v>2.3364459801800002</c:v>
                </c:pt>
                <c:pt idx="86">
                  <c:v>2.3364459801800002</c:v>
                </c:pt>
                <c:pt idx="87">
                  <c:v>2.3698834897399998</c:v>
                </c:pt>
                <c:pt idx="88">
                  <c:v>2.3698834897399998</c:v>
                </c:pt>
                <c:pt idx="89">
                  <c:v>2.3698834897399998</c:v>
                </c:pt>
                <c:pt idx="90">
                  <c:v>2.4012311549400001</c:v>
                </c:pt>
                <c:pt idx="91">
                  <c:v>2.4346686645000002</c:v>
                </c:pt>
                <c:pt idx="92">
                  <c:v>2.4681061740599999</c:v>
                </c:pt>
                <c:pt idx="93">
                  <c:v>2.4681061740599999</c:v>
                </c:pt>
                <c:pt idx="94">
                  <c:v>2.50154368361</c:v>
                </c:pt>
                <c:pt idx="95">
                  <c:v>2.50154368361</c:v>
                </c:pt>
                <c:pt idx="96">
                  <c:v>2.5684187027199998</c:v>
                </c:pt>
                <c:pt idx="97">
                  <c:v>2.5684187027199998</c:v>
                </c:pt>
                <c:pt idx="98">
                  <c:v>2.5684187027199998</c:v>
                </c:pt>
                <c:pt idx="99">
                  <c:v>2.5684187027199998</c:v>
                </c:pt>
                <c:pt idx="100">
                  <c:v>2.60185621228</c:v>
                </c:pt>
                <c:pt idx="101">
                  <c:v>2.6687312313899998</c:v>
                </c:pt>
                <c:pt idx="102">
                  <c:v>2.6687312313899998</c:v>
                </c:pt>
                <c:pt idx="103">
                  <c:v>2.7021687409399999</c:v>
                </c:pt>
                <c:pt idx="104">
                  <c:v>2.7356062505000001</c:v>
                </c:pt>
                <c:pt idx="105">
                  <c:v>2.7356062505000001</c:v>
                </c:pt>
                <c:pt idx="106">
                  <c:v>2.7690437600500002</c:v>
                </c:pt>
                <c:pt idx="107">
                  <c:v>2.7690437600500002</c:v>
                </c:pt>
                <c:pt idx="108">
                  <c:v>2.7690437600500002</c:v>
                </c:pt>
                <c:pt idx="109">
                  <c:v>2.8024812696099999</c:v>
                </c:pt>
                <c:pt idx="110">
                  <c:v>2.8338289348200001</c:v>
                </c:pt>
                <c:pt idx="111">
                  <c:v>2.8338289348200001</c:v>
                </c:pt>
                <c:pt idx="112">
                  <c:v>2.8672664443699998</c:v>
                </c:pt>
                <c:pt idx="113">
                  <c:v>2.8672664443699998</c:v>
                </c:pt>
                <c:pt idx="114">
                  <c:v>2.8672664443699998</c:v>
                </c:pt>
                <c:pt idx="115">
                  <c:v>2.9007039539299999</c:v>
                </c:pt>
                <c:pt idx="116">
                  <c:v>2.93414146348</c:v>
                </c:pt>
                <c:pt idx="117">
                  <c:v>2.93414146348</c:v>
                </c:pt>
                <c:pt idx="118">
                  <c:v>2.93414146348</c:v>
                </c:pt>
                <c:pt idx="119">
                  <c:v>3.0010164825899999</c:v>
                </c:pt>
                <c:pt idx="120">
                  <c:v>3.0010164825899999</c:v>
                </c:pt>
                <c:pt idx="121">
                  <c:v>3.0010164825899999</c:v>
                </c:pt>
                <c:pt idx="122">
                  <c:v>3.03445399215</c:v>
                </c:pt>
                <c:pt idx="123">
                  <c:v>3.03445399215</c:v>
                </c:pt>
                <c:pt idx="124">
                  <c:v>3.0678915017100001</c:v>
                </c:pt>
                <c:pt idx="125">
                  <c:v>3.1013290112599998</c:v>
                </c:pt>
                <c:pt idx="126">
                  <c:v>3.1013290112599998</c:v>
                </c:pt>
                <c:pt idx="127">
                  <c:v>3.1013290112599998</c:v>
                </c:pt>
                <c:pt idx="128">
                  <c:v>3.13476652082</c:v>
                </c:pt>
                <c:pt idx="129">
                  <c:v>3.13476652082</c:v>
                </c:pt>
                <c:pt idx="130">
                  <c:v>3.1682040303700001</c:v>
                </c:pt>
                <c:pt idx="131">
                  <c:v>3.2016415399299998</c:v>
                </c:pt>
                <c:pt idx="132">
                  <c:v>3.1682040303700001</c:v>
                </c:pt>
                <c:pt idx="133">
                  <c:v>3.2016415399299998</c:v>
                </c:pt>
                <c:pt idx="134">
                  <c:v>3.26851655904</c:v>
                </c:pt>
                <c:pt idx="135">
                  <c:v>3.26851655904</c:v>
                </c:pt>
                <c:pt idx="136">
                  <c:v>3.26851655904</c:v>
                </c:pt>
                <c:pt idx="137">
                  <c:v>3.26851655904</c:v>
                </c:pt>
                <c:pt idx="138">
                  <c:v>3.26851655904</c:v>
                </c:pt>
                <c:pt idx="139">
                  <c:v>3.2998642242499998</c:v>
                </c:pt>
                <c:pt idx="140">
                  <c:v>3.3333017337999999</c:v>
                </c:pt>
                <c:pt idx="141">
                  <c:v>3.3667392433600001</c:v>
                </c:pt>
                <c:pt idx="142">
                  <c:v>3.3667392433600001</c:v>
                </c:pt>
                <c:pt idx="143">
                  <c:v>3.4001767529100002</c:v>
                </c:pt>
                <c:pt idx="144">
                  <c:v>3.4001767529100002</c:v>
                </c:pt>
                <c:pt idx="145">
                  <c:v>3.4336142624699999</c:v>
                </c:pt>
                <c:pt idx="146">
                  <c:v>3.4336142624699999</c:v>
                </c:pt>
                <c:pt idx="147">
                  <c:v>3.4336142624699999</c:v>
                </c:pt>
                <c:pt idx="148">
                  <c:v>3.46705177202</c:v>
                </c:pt>
                <c:pt idx="149">
                  <c:v>3.46705177202</c:v>
                </c:pt>
                <c:pt idx="150">
                  <c:v>3.5004892815800002</c:v>
                </c:pt>
                <c:pt idx="151">
                  <c:v>3.5004892815800002</c:v>
                </c:pt>
                <c:pt idx="152">
                  <c:v>3.5339267911299999</c:v>
                </c:pt>
                <c:pt idx="153">
                  <c:v>3.56736430069</c:v>
                </c:pt>
                <c:pt idx="154">
                  <c:v>3.6008018102400001</c:v>
                </c:pt>
                <c:pt idx="155">
                  <c:v>3.6342393197999998</c:v>
                </c:pt>
                <c:pt idx="156">
                  <c:v>3.6676768293499999</c:v>
                </c:pt>
                <c:pt idx="157">
                  <c:v>3.6342393197999998</c:v>
                </c:pt>
                <c:pt idx="158">
                  <c:v>3.6676768293499999</c:v>
                </c:pt>
                <c:pt idx="159">
                  <c:v>3.6676768293499999</c:v>
                </c:pt>
                <c:pt idx="160">
                  <c:v>3.6676768293499999</c:v>
                </c:pt>
                <c:pt idx="161">
                  <c:v>3.7011143389100001</c:v>
                </c:pt>
                <c:pt idx="162">
                  <c:v>3.7324620041199998</c:v>
                </c:pt>
                <c:pt idx="163">
                  <c:v>3.7324620041199998</c:v>
                </c:pt>
                <c:pt idx="164">
                  <c:v>3.7324620041199998</c:v>
                </c:pt>
                <c:pt idx="165">
                  <c:v>3.7993370232300001</c:v>
                </c:pt>
                <c:pt idx="166">
                  <c:v>3.7993370232300001</c:v>
                </c:pt>
                <c:pt idx="167">
                  <c:v>3.7993370232300001</c:v>
                </c:pt>
                <c:pt idx="168">
                  <c:v>3.8327745327799998</c:v>
                </c:pt>
                <c:pt idx="169">
                  <c:v>3.8327745327799998</c:v>
                </c:pt>
                <c:pt idx="170">
                  <c:v>3.8662120423399999</c:v>
                </c:pt>
                <c:pt idx="171">
                  <c:v>3.8996495518900001</c:v>
                </c:pt>
                <c:pt idx="172">
                  <c:v>3.8996495518900001</c:v>
                </c:pt>
                <c:pt idx="173">
                  <c:v>3.8996495518900001</c:v>
                </c:pt>
                <c:pt idx="174">
                  <c:v>3.9330870614500002</c:v>
                </c:pt>
                <c:pt idx="175">
                  <c:v>3.9665245710099999</c:v>
                </c:pt>
                <c:pt idx="176">
                  <c:v>3.9665245710099999</c:v>
                </c:pt>
                <c:pt idx="177">
                  <c:v>3.99996208056</c:v>
                </c:pt>
                <c:pt idx="178">
                  <c:v>4.0333995901200002</c:v>
                </c:pt>
                <c:pt idx="179">
                  <c:v>3.99996208056</c:v>
                </c:pt>
                <c:pt idx="180">
                  <c:v>4.0333995901200002</c:v>
                </c:pt>
                <c:pt idx="181">
                  <c:v>4.0668370996699998</c:v>
                </c:pt>
                <c:pt idx="182">
                  <c:v>4.1002746092300004</c:v>
                </c:pt>
                <c:pt idx="183">
                  <c:v>4.1337121187800001</c:v>
                </c:pt>
                <c:pt idx="184">
                  <c:v>4.1337121187800001</c:v>
                </c:pt>
                <c:pt idx="185">
                  <c:v>4.1671496283399998</c:v>
                </c:pt>
                <c:pt idx="186">
                  <c:v>4.1671496283399998</c:v>
                </c:pt>
                <c:pt idx="187">
                  <c:v>4.19849729355</c:v>
                </c:pt>
                <c:pt idx="188">
                  <c:v>4.2319348030999997</c:v>
                </c:pt>
                <c:pt idx="189">
                  <c:v>4.2653723126600003</c:v>
                </c:pt>
                <c:pt idx="190">
                  <c:v>4.2653723126600003</c:v>
                </c:pt>
                <c:pt idx="191">
                  <c:v>4.29880982221</c:v>
                </c:pt>
                <c:pt idx="192">
                  <c:v>4.3322473317699997</c:v>
                </c:pt>
                <c:pt idx="193">
                  <c:v>4.3322473317699997</c:v>
                </c:pt>
                <c:pt idx="194">
                  <c:v>4.3322473317699997</c:v>
                </c:pt>
                <c:pt idx="195">
                  <c:v>4.3656848413200002</c:v>
                </c:pt>
                <c:pt idx="196">
                  <c:v>4.3656848413200002</c:v>
                </c:pt>
                <c:pt idx="197">
                  <c:v>4.4325598604299996</c:v>
                </c:pt>
                <c:pt idx="198">
                  <c:v>4.4659973699900002</c:v>
                </c:pt>
                <c:pt idx="199">
                  <c:v>4.4659973699900002</c:v>
                </c:pt>
                <c:pt idx="200">
                  <c:v>4.4994348795399999</c:v>
                </c:pt>
                <c:pt idx="201">
                  <c:v>4.4994348795399999</c:v>
                </c:pt>
                <c:pt idx="202">
                  <c:v>4.4994348795399999</c:v>
                </c:pt>
                <c:pt idx="203">
                  <c:v>4.5328723890999996</c:v>
                </c:pt>
                <c:pt idx="204">
                  <c:v>4.5328723890999996</c:v>
                </c:pt>
                <c:pt idx="205">
                  <c:v>4.5663098986600001</c:v>
                </c:pt>
                <c:pt idx="206">
                  <c:v>4.5997474082099998</c:v>
                </c:pt>
                <c:pt idx="207">
                  <c:v>4.5997474082099998</c:v>
                </c:pt>
                <c:pt idx="208">
                  <c:v>4.5997474082099998</c:v>
                </c:pt>
                <c:pt idx="209">
                  <c:v>4.6645325829699997</c:v>
                </c:pt>
                <c:pt idx="210">
                  <c:v>4.6645325829699997</c:v>
                </c:pt>
                <c:pt idx="211">
                  <c:v>4.6979700925300003</c:v>
                </c:pt>
                <c:pt idx="212">
                  <c:v>4.73140760208</c:v>
                </c:pt>
                <c:pt idx="213">
                  <c:v>4.73140760208</c:v>
                </c:pt>
                <c:pt idx="214">
                  <c:v>4.7648451116399997</c:v>
                </c:pt>
                <c:pt idx="215">
                  <c:v>4.7648451116399997</c:v>
                </c:pt>
                <c:pt idx="216">
                  <c:v>4.7648451116399997</c:v>
                </c:pt>
                <c:pt idx="217">
                  <c:v>4.7982826212000003</c:v>
                </c:pt>
                <c:pt idx="218">
                  <c:v>4.83172013075</c:v>
                </c:pt>
                <c:pt idx="219">
                  <c:v>4.8651576403099996</c:v>
                </c:pt>
                <c:pt idx="220">
                  <c:v>4.8651576403099996</c:v>
                </c:pt>
                <c:pt idx="221">
                  <c:v>4.8651576403099996</c:v>
                </c:pt>
                <c:pt idx="222">
                  <c:v>4.9320326594199999</c:v>
                </c:pt>
                <c:pt idx="223">
                  <c:v>4.9320326594199999</c:v>
                </c:pt>
                <c:pt idx="224">
                  <c:v>4.9654701689699996</c:v>
                </c:pt>
                <c:pt idx="225">
                  <c:v>4.9654701689699996</c:v>
                </c:pt>
                <c:pt idx="226">
                  <c:v>4.9989076785300002</c:v>
                </c:pt>
                <c:pt idx="227">
                  <c:v>4.9989076785300002</c:v>
                </c:pt>
                <c:pt idx="228">
                  <c:v>4.9989076785300002</c:v>
                </c:pt>
                <c:pt idx="229">
                  <c:v>5.0657826976400004</c:v>
                </c:pt>
                <c:pt idx="230">
                  <c:v>5.0657826976400004</c:v>
                </c:pt>
                <c:pt idx="231">
                  <c:v>5.0971303628499998</c:v>
                </c:pt>
                <c:pt idx="232">
                  <c:v>5.1305678724000003</c:v>
                </c:pt>
                <c:pt idx="233">
                  <c:v>5.16400538196</c:v>
                </c:pt>
                <c:pt idx="234">
                  <c:v>5.16400538196</c:v>
                </c:pt>
                <c:pt idx="235">
                  <c:v>5.16400538196</c:v>
                </c:pt>
                <c:pt idx="236">
                  <c:v>5.1974428915099997</c:v>
                </c:pt>
                <c:pt idx="237">
                  <c:v>5.2308804010700003</c:v>
                </c:pt>
                <c:pt idx="238">
                  <c:v>5.2308804010700003</c:v>
                </c:pt>
                <c:pt idx="239">
                  <c:v>5.26431791062</c:v>
                </c:pt>
                <c:pt idx="240">
                  <c:v>5.2308804010700003</c:v>
                </c:pt>
                <c:pt idx="241">
                  <c:v>5.26431791062</c:v>
                </c:pt>
                <c:pt idx="242">
                  <c:v>5.2977554201799997</c:v>
                </c:pt>
                <c:pt idx="243">
                  <c:v>5.3311929297300003</c:v>
                </c:pt>
                <c:pt idx="244">
                  <c:v>5.3311929297300003</c:v>
                </c:pt>
                <c:pt idx="245">
                  <c:v>5.3311929297300003</c:v>
                </c:pt>
                <c:pt idx="246">
                  <c:v>5.3646304392899999</c:v>
                </c:pt>
                <c:pt idx="247">
                  <c:v>5.3980679488399996</c:v>
                </c:pt>
                <c:pt idx="248">
                  <c:v>5.3980679488399996</c:v>
                </c:pt>
                <c:pt idx="249">
                  <c:v>5.3980679488399996</c:v>
                </c:pt>
                <c:pt idx="250">
                  <c:v>5.4315054584000002</c:v>
                </c:pt>
                <c:pt idx="251">
                  <c:v>5.4315054584000002</c:v>
                </c:pt>
                <c:pt idx="252">
                  <c:v>5.4315054584000002</c:v>
                </c:pt>
                <c:pt idx="253">
                  <c:v>5.4983804775099996</c:v>
                </c:pt>
                <c:pt idx="254">
                  <c:v>5.4983804775099996</c:v>
                </c:pt>
                <c:pt idx="255">
                  <c:v>5.5297281427199998</c:v>
                </c:pt>
                <c:pt idx="256">
                  <c:v>5.5631656522700004</c:v>
                </c:pt>
                <c:pt idx="257">
                  <c:v>5.5631656522700004</c:v>
                </c:pt>
                <c:pt idx="258">
                  <c:v>5.5297281427199998</c:v>
                </c:pt>
                <c:pt idx="259">
                  <c:v>5.5297281427199998</c:v>
                </c:pt>
                <c:pt idx="260">
                  <c:v>5.5631656522700004</c:v>
                </c:pt>
                <c:pt idx="261">
                  <c:v>5.5966031618300001</c:v>
                </c:pt>
                <c:pt idx="262">
                  <c:v>5.5966031618300001</c:v>
                </c:pt>
                <c:pt idx="263">
                  <c:v>5.6300406713899998</c:v>
                </c:pt>
                <c:pt idx="264">
                  <c:v>5.6634781809400003</c:v>
                </c:pt>
                <c:pt idx="265">
                  <c:v>5.6300406713899998</c:v>
                </c:pt>
                <c:pt idx="266">
                  <c:v>5.6634781809400003</c:v>
                </c:pt>
                <c:pt idx="267">
                  <c:v>5.6634781809400003</c:v>
                </c:pt>
                <c:pt idx="268">
                  <c:v>5.6969156905</c:v>
                </c:pt>
                <c:pt idx="269">
                  <c:v>5.6969156905</c:v>
                </c:pt>
                <c:pt idx="270">
                  <c:v>5.6969156905</c:v>
                </c:pt>
                <c:pt idx="271">
                  <c:v>5.6969156905</c:v>
                </c:pt>
                <c:pt idx="272">
                  <c:v>5.7303532000499997</c:v>
                </c:pt>
                <c:pt idx="273">
                  <c:v>5.7303532000499997</c:v>
                </c:pt>
                <c:pt idx="274">
                  <c:v>5.7637907096100003</c:v>
                </c:pt>
                <c:pt idx="275">
                  <c:v>5.7637907096100003</c:v>
                </c:pt>
                <c:pt idx="276">
                  <c:v>5.7303532000499997</c:v>
                </c:pt>
                <c:pt idx="277">
                  <c:v>5.7637907096100003</c:v>
                </c:pt>
                <c:pt idx="278">
                  <c:v>5.7637907096100003</c:v>
                </c:pt>
                <c:pt idx="279">
                  <c:v>5.79722821916</c:v>
                </c:pt>
                <c:pt idx="280">
                  <c:v>5.79722821916</c:v>
                </c:pt>
                <c:pt idx="281">
                  <c:v>5.79722821916</c:v>
                </c:pt>
                <c:pt idx="282">
                  <c:v>5.79722821916</c:v>
                </c:pt>
                <c:pt idx="283">
                  <c:v>5.79722821916</c:v>
                </c:pt>
                <c:pt idx="284">
                  <c:v>5.79722821916</c:v>
                </c:pt>
                <c:pt idx="285">
                  <c:v>5.79722821916</c:v>
                </c:pt>
                <c:pt idx="286">
                  <c:v>5.79722821916</c:v>
                </c:pt>
                <c:pt idx="287">
                  <c:v>5.79722821916</c:v>
                </c:pt>
                <c:pt idx="288">
                  <c:v>5.79722821916</c:v>
                </c:pt>
                <c:pt idx="289">
                  <c:v>5.8306657287199997</c:v>
                </c:pt>
                <c:pt idx="290">
                  <c:v>5.79722821916</c:v>
                </c:pt>
                <c:pt idx="291">
                  <c:v>5.79722821916</c:v>
                </c:pt>
                <c:pt idx="292">
                  <c:v>5.79722821916</c:v>
                </c:pt>
                <c:pt idx="293">
                  <c:v>5.79722821916</c:v>
                </c:pt>
                <c:pt idx="294">
                  <c:v>5.79722821916</c:v>
                </c:pt>
                <c:pt idx="295">
                  <c:v>5.79722821916</c:v>
                </c:pt>
                <c:pt idx="296">
                  <c:v>5.79722821916</c:v>
                </c:pt>
                <c:pt idx="297">
                  <c:v>5.7637907096100003</c:v>
                </c:pt>
                <c:pt idx="298">
                  <c:v>5.7637907096100003</c:v>
                </c:pt>
                <c:pt idx="299">
                  <c:v>5.6969156905</c:v>
                </c:pt>
                <c:pt idx="300">
                  <c:v>5.7303532000499997</c:v>
                </c:pt>
                <c:pt idx="301">
                  <c:v>5.6969156905</c:v>
                </c:pt>
                <c:pt idx="302">
                  <c:v>5.6969156905</c:v>
                </c:pt>
                <c:pt idx="303">
                  <c:v>5.6969156905</c:v>
                </c:pt>
                <c:pt idx="304">
                  <c:v>5.6634781809400003</c:v>
                </c:pt>
                <c:pt idx="305">
                  <c:v>5.6634781809400003</c:v>
                </c:pt>
                <c:pt idx="306">
                  <c:v>5.6300406713899998</c:v>
                </c:pt>
                <c:pt idx="307">
                  <c:v>5.6300406713899998</c:v>
                </c:pt>
                <c:pt idx="308">
                  <c:v>5.5966031618300001</c:v>
                </c:pt>
                <c:pt idx="309">
                  <c:v>5.5966031618300001</c:v>
                </c:pt>
                <c:pt idx="310">
                  <c:v>5.5966031618300001</c:v>
                </c:pt>
                <c:pt idx="311">
                  <c:v>5.5631656522700004</c:v>
                </c:pt>
                <c:pt idx="312">
                  <c:v>5.5631656522700004</c:v>
                </c:pt>
                <c:pt idx="313">
                  <c:v>5.5297281427199998</c:v>
                </c:pt>
                <c:pt idx="314">
                  <c:v>5.4983804775099996</c:v>
                </c:pt>
                <c:pt idx="315">
                  <c:v>5.4983804775099996</c:v>
                </c:pt>
                <c:pt idx="316">
                  <c:v>5.4649429679599999</c:v>
                </c:pt>
                <c:pt idx="317">
                  <c:v>5.4649429679599999</c:v>
                </c:pt>
              </c:numCache>
            </c:numRef>
          </c:yVal>
          <c:smooth val="1"/>
          <c:extLst>
            <c:ext xmlns:c16="http://schemas.microsoft.com/office/drawing/2014/chart" uri="{C3380CC4-5D6E-409C-BE32-E72D297353CC}">
              <c16:uniqueId val="{00000002-638A-49AC-BEF5-E1937EC1DCD8}"/>
            </c:ext>
          </c:extLst>
        </c:ser>
        <c:dLbls>
          <c:showLegendKey val="0"/>
          <c:showVal val="0"/>
          <c:showCatName val="0"/>
          <c:showSerName val="0"/>
          <c:showPercent val="0"/>
          <c:showBubbleSize val="0"/>
        </c:dLbls>
        <c:axId val="311700880"/>
        <c:axId val="311701272"/>
      </c:scatterChart>
      <c:valAx>
        <c:axId val="311700880"/>
        <c:scaling>
          <c:orientation val="minMax"/>
        </c:scaling>
        <c:delete val="0"/>
        <c:axPos val="b"/>
        <c:majorGridlines/>
        <c:minorGridlines/>
        <c:title>
          <c:tx>
            <c:rich>
              <a:bodyPr/>
              <a:lstStyle/>
              <a:p>
                <a:pPr>
                  <a:defRPr/>
                </a:pPr>
                <a:r>
                  <a:rPr lang="en-US" sz="2000" dirty="0"/>
                  <a:t>Count</a:t>
                </a:r>
              </a:p>
            </c:rich>
          </c:tx>
          <c:overlay val="0"/>
        </c:title>
        <c:majorTickMark val="none"/>
        <c:minorTickMark val="none"/>
        <c:tickLblPos val="nextTo"/>
        <c:txPr>
          <a:bodyPr/>
          <a:lstStyle/>
          <a:p>
            <a:pPr>
              <a:defRPr sz="1400"/>
            </a:pPr>
            <a:endParaRPr lang="en-US"/>
          </a:p>
        </c:txPr>
        <c:crossAx val="311701272"/>
        <c:crosses val="autoZero"/>
        <c:crossBetween val="midCat"/>
      </c:valAx>
      <c:valAx>
        <c:axId val="311701272"/>
        <c:scaling>
          <c:orientation val="minMax"/>
          <c:min val="0"/>
        </c:scaling>
        <c:delete val="0"/>
        <c:axPos val="l"/>
        <c:majorGridlines/>
        <c:title>
          <c:tx>
            <c:rich>
              <a:bodyPr/>
              <a:lstStyle/>
              <a:p>
                <a:pPr>
                  <a:defRPr/>
                </a:pPr>
                <a:r>
                  <a:rPr lang="en-US" sz="2000" dirty="0"/>
                  <a:t>Force (</a:t>
                </a:r>
                <a:r>
                  <a:rPr lang="en-US" sz="2000" dirty="0" err="1"/>
                  <a:t>Newtons</a:t>
                </a:r>
                <a:r>
                  <a:rPr lang="en-US" sz="2000" dirty="0"/>
                  <a:t>)</a:t>
                </a:r>
              </a:p>
            </c:rich>
          </c:tx>
          <c:overlay val="0"/>
        </c:title>
        <c:numFmt formatCode="General" sourceLinked="1"/>
        <c:majorTickMark val="none"/>
        <c:minorTickMark val="none"/>
        <c:tickLblPos val="nextTo"/>
        <c:txPr>
          <a:bodyPr/>
          <a:lstStyle/>
          <a:p>
            <a:pPr>
              <a:defRPr sz="1400"/>
            </a:pPr>
            <a:endParaRPr lang="en-US"/>
          </a:p>
        </c:txPr>
        <c:crossAx val="311700880"/>
        <c:crosses val="autoZero"/>
        <c:crossBetween val="midCat"/>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0.60366</cdr:x>
      <cdr:y>0.61364</cdr:y>
    </cdr:from>
    <cdr:to>
      <cdr:x>0.64355</cdr:x>
      <cdr:y>0.67281</cdr:y>
    </cdr:to>
    <cdr:sp macro="" textlink="">
      <cdr:nvSpPr>
        <cdr:cNvPr id="2" name="Oval 1">
          <a:extLst xmlns:a="http://schemas.openxmlformats.org/drawingml/2006/main">
            <a:ext uri="{FF2B5EF4-FFF2-40B4-BE49-F238E27FC236}">
              <a16:creationId xmlns:a16="http://schemas.microsoft.com/office/drawing/2014/main" id="{64037D77-50D2-44F6-AD64-40067721C8FC}"/>
            </a:ext>
          </a:extLst>
        </cdr:cNvPr>
        <cdr:cNvSpPr/>
      </cdr:nvSpPr>
      <cdr:spPr>
        <a:xfrm xmlns:a="http://schemas.openxmlformats.org/drawingml/2006/main">
          <a:off x="2980433" y="2188406"/>
          <a:ext cx="196948" cy="211016"/>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0.55435</cdr:x>
      <cdr:y>0.77319</cdr:y>
    </cdr:from>
    <cdr:to>
      <cdr:x>0.78216</cdr:x>
      <cdr:y>0.84173</cdr:y>
    </cdr:to>
    <cdr:sp macro="" textlink="">
      <cdr:nvSpPr>
        <cdr:cNvPr id="2" name="TextBox 2"/>
        <cdr:cNvSpPr txBox="1"/>
      </cdr:nvSpPr>
      <cdr:spPr>
        <a:xfrm xmlns:a="http://schemas.openxmlformats.org/drawingml/2006/main">
          <a:off x="4731060" y="4166152"/>
          <a:ext cx="194421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7030A0"/>
              </a:solidFill>
            </a:rPr>
            <a:t>Elastic Band</a:t>
          </a:r>
        </a:p>
      </cdr:txBody>
    </cdr:sp>
  </cdr:relSizeAnchor>
  <cdr:relSizeAnchor xmlns:cdr="http://schemas.openxmlformats.org/drawingml/2006/chartDrawing">
    <cdr:from>
      <cdr:x>0.4067</cdr:x>
      <cdr:y>0.64356</cdr:y>
    </cdr:from>
    <cdr:to>
      <cdr:x>0.63451</cdr:x>
      <cdr:y>0.71211</cdr:y>
    </cdr:to>
    <cdr:sp macro="" textlink="">
      <cdr:nvSpPr>
        <cdr:cNvPr id="3" name="TextBox 2"/>
        <cdr:cNvSpPr txBox="1"/>
      </cdr:nvSpPr>
      <cdr:spPr>
        <a:xfrm xmlns:a="http://schemas.openxmlformats.org/drawingml/2006/main">
          <a:off x="3470920" y="3467682"/>
          <a:ext cx="194421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C00000"/>
              </a:solidFill>
            </a:rPr>
            <a:t>Slip Loops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F88E4-4D11-420A-AAB8-172B88051617}"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E17B7-A1FF-414D-A1BD-01327EC69FBE}" type="slidenum">
              <a:rPr lang="en-US" smtClean="0"/>
              <a:t>‹#›</a:t>
            </a:fld>
            <a:endParaRPr lang="en-US"/>
          </a:p>
        </p:txBody>
      </p:sp>
    </p:spTree>
    <p:extLst>
      <p:ext uri="{BB962C8B-B14F-4D97-AF65-F5344CB8AC3E}">
        <p14:creationId xmlns:p14="http://schemas.microsoft.com/office/powerpoint/2010/main" val="271692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E813-2605-4C5B-BA90-D70B6D5315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DC391B-7A74-4A9B-A4A0-F382E656B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72C117-6105-4846-9285-AAE1011B5329}"/>
              </a:ext>
            </a:extLst>
          </p:cNvPr>
          <p:cNvSpPr>
            <a:spLocks noGrp="1"/>
          </p:cNvSpPr>
          <p:nvPr>
            <p:ph type="dt" sz="half" idx="10"/>
          </p:nvPr>
        </p:nvSpPr>
        <p:spPr/>
        <p:txBody>
          <a:bodyPr/>
          <a:lstStyle/>
          <a:p>
            <a:fld id="{F4CD23B6-43B0-4277-A83D-19E5DBF07DAE}" type="datetime1">
              <a:rPr lang="en-US" smtClean="0"/>
              <a:t>1/25/2019</a:t>
            </a:fld>
            <a:endParaRPr lang="en-US"/>
          </a:p>
        </p:txBody>
      </p:sp>
      <p:sp>
        <p:nvSpPr>
          <p:cNvPr id="5" name="Footer Placeholder 4">
            <a:extLst>
              <a:ext uri="{FF2B5EF4-FFF2-40B4-BE49-F238E27FC236}">
                <a16:creationId xmlns:a16="http://schemas.microsoft.com/office/drawing/2014/main" id="{81976788-E6DC-4798-9246-F12597D89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3EF9E-08B4-4FD6-948D-011310BB2AF0}"/>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29145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F519-D883-4A75-8434-12A3DD9065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B9FDBB-6D1C-4135-8307-00A92E06B0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10E95-7110-4FC3-9E4D-7022789614BB}"/>
              </a:ext>
            </a:extLst>
          </p:cNvPr>
          <p:cNvSpPr>
            <a:spLocks noGrp="1"/>
          </p:cNvSpPr>
          <p:nvPr>
            <p:ph type="dt" sz="half" idx="10"/>
          </p:nvPr>
        </p:nvSpPr>
        <p:spPr/>
        <p:txBody>
          <a:bodyPr/>
          <a:lstStyle/>
          <a:p>
            <a:fld id="{FE44C8CB-9199-4770-B4FD-147C2211F548}" type="datetime1">
              <a:rPr lang="en-US" smtClean="0"/>
              <a:t>1/25/2019</a:t>
            </a:fld>
            <a:endParaRPr lang="en-US"/>
          </a:p>
        </p:txBody>
      </p:sp>
      <p:sp>
        <p:nvSpPr>
          <p:cNvPr id="5" name="Footer Placeholder 4">
            <a:extLst>
              <a:ext uri="{FF2B5EF4-FFF2-40B4-BE49-F238E27FC236}">
                <a16:creationId xmlns:a16="http://schemas.microsoft.com/office/drawing/2014/main" id="{5F118443-1DCF-47C3-ACCC-39A444C1C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357E6-3827-44EE-A0F3-8071A2169735}"/>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105093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04D106-5684-4412-AE52-B3DBE3DC36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7C2D9E-9708-4246-9CD6-3763A517C3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C7345-F483-4F1A-AA8A-203F233C3C21}"/>
              </a:ext>
            </a:extLst>
          </p:cNvPr>
          <p:cNvSpPr>
            <a:spLocks noGrp="1"/>
          </p:cNvSpPr>
          <p:nvPr>
            <p:ph type="dt" sz="half" idx="10"/>
          </p:nvPr>
        </p:nvSpPr>
        <p:spPr/>
        <p:txBody>
          <a:bodyPr/>
          <a:lstStyle/>
          <a:p>
            <a:fld id="{FDA88233-95AC-4DBE-AE4E-0067C5470C65}" type="datetime1">
              <a:rPr lang="en-US" smtClean="0"/>
              <a:t>1/25/2019</a:t>
            </a:fld>
            <a:endParaRPr lang="en-US"/>
          </a:p>
        </p:txBody>
      </p:sp>
      <p:sp>
        <p:nvSpPr>
          <p:cNvPr id="5" name="Footer Placeholder 4">
            <a:extLst>
              <a:ext uri="{FF2B5EF4-FFF2-40B4-BE49-F238E27FC236}">
                <a16:creationId xmlns:a16="http://schemas.microsoft.com/office/drawing/2014/main" id="{9A9F70AF-F726-459F-90FE-023621278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329FC-D6B5-43D7-A540-D38B7B8F561C}"/>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251484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0426-4450-4F64-A5FC-B05381C207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5656AB-880F-4B2D-8301-77A4888215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B18FC-0EE2-45AC-AFF7-04A209AED3CC}"/>
              </a:ext>
            </a:extLst>
          </p:cNvPr>
          <p:cNvSpPr>
            <a:spLocks noGrp="1"/>
          </p:cNvSpPr>
          <p:nvPr>
            <p:ph type="dt" sz="half" idx="10"/>
          </p:nvPr>
        </p:nvSpPr>
        <p:spPr/>
        <p:txBody>
          <a:bodyPr/>
          <a:lstStyle/>
          <a:p>
            <a:fld id="{7D29CEBF-650F-4A3F-9A7F-4081A0B106EA}" type="datetime1">
              <a:rPr lang="en-US" smtClean="0"/>
              <a:t>1/25/2019</a:t>
            </a:fld>
            <a:endParaRPr lang="en-US"/>
          </a:p>
        </p:txBody>
      </p:sp>
      <p:sp>
        <p:nvSpPr>
          <p:cNvPr id="5" name="Footer Placeholder 4">
            <a:extLst>
              <a:ext uri="{FF2B5EF4-FFF2-40B4-BE49-F238E27FC236}">
                <a16:creationId xmlns:a16="http://schemas.microsoft.com/office/drawing/2014/main" id="{477B0BB7-6514-478B-974B-85DB658F9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E2791-2DFF-4AC2-AA0E-D67BFC0E434C}"/>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325111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0512-0EF1-406B-A453-F15D5F0E2E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FF3489-EBB0-47D8-9D9B-4DD00701F9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724300-528E-4DFB-96C0-D7747253315C}"/>
              </a:ext>
            </a:extLst>
          </p:cNvPr>
          <p:cNvSpPr>
            <a:spLocks noGrp="1"/>
          </p:cNvSpPr>
          <p:nvPr>
            <p:ph type="dt" sz="half" idx="10"/>
          </p:nvPr>
        </p:nvSpPr>
        <p:spPr/>
        <p:txBody>
          <a:bodyPr/>
          <a:lstStyle/>
          <a:p>
            <a:fld id="{6D30E274-E96B-4B1A-B095-0C6887F2221C}" type="datetime1">
              <a:rPr lang="en-US" smtClean="0"/>
              <a:t>1/25/2019</a:t>
            </a:fld>
            <a:endParaRPr lang="en-US"/>
          </a:p>
        </p:txBody>
      </p:sp>
      <p:sp>
        <p:nvSpPr>
          <p:cNvPr id="5" name="Footer Placeholder 4">
            <a:extLst>
              <a:ext uri="{FF2B5EF4-FFF2-40B4-BE49-F238E27FC236}">
                <a16:creationId xmlns:a16="http://schemas.microsoft.com/office/drawing/2014/main" id="{4DA10DEE-9AAE-449C-BD50-D96617556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E58FD-AD8E-41A9-A704-2EE9E0C0EAF2}"/>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409843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7491-1835-4F0A-B3A0-173ADBBD81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26AD9-20EB-4980-B6AF-EF37EC691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C5423-55A9-4FE9-A368-BC35510409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C0C968-13BA-45AF-A8E0-AAFDCE0587A9}"/>
              </a:ext>
            </a:extLst>
          </p:cNvPr>
          <p:cNvSpPr>
            <a:spLocks noGrp="1"/>
          </p:cNvSpPr>
          <p:nvPr>
            <p:ph type="dt" sz="half" idx="10"/>
          </p:nvPr>
        </p:nvSpPr>
        <p:spPr/>
        <p:txBody>
          <a:bodyPr/>
          <a:lstStyle/>
          <a:p>
            <a:fld id="{21E33090-F7E8-4D80-BA5C-D57BAD6CF209}" type="datetime1">
              <a:rPr lang="en-US" smtClean="0"/>
              <a:t>1/25/2019</a:t>
            </a:fld>
            <a:endParaRPr lang="en-US"/>
          </a:p>
        </p:txBody>
      </p:sp>
      <p:sp>
        <p:nvSpPr>
          <p:cNvPr id="6" name="Footer Placeholder 5">
            <a:extLst>
              <a:ext uri="{FF2B5EF4-FFF2-40B4-BE49-F238E27FC236}">
                <a16:creationId xmlns:a16="http://schemas.microsoft.com/office/drawing/2014/main" id="{0AB62AD4-4CC9-43A7-8253-5358453E6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48DE7-2A11-4A19-BD71-7E16A9E95BB8}"/>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267101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046D-E88E-4689-8B91-AF9EC6EC74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E59A2E-DE7F-401F-B1D3-FDCE28323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C454A3-38AB-45E9-9700-F7569315B9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A1A780-2DF6-4004-AA53-67261E7AF1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DE7DFF-A8BD-4F0C-A881-523E9FECE0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1B0150-880C-4253-A4D1-99F40DA59570}"/>
              </a:ext>
            </a:extLst>
          </p:cNvPr>
          <p:cNvSpPr>
            <a:spLocks noGrp="1"/>
          </p:cNvSpPr>
          <p:nvPr>
            <p:ph type="dt" sz="half" idx="10"/>
          </p:nvPr>
        </p:nvSpPr>
        <p:spPr/>
        <p:txBody>
          <a:bodyPr/>
          <a:lstStyle/>
          <a:p>
            <a:fld id="{EBF5D567-0D27-47D5-B8D3-1A046A277D24}" type="datetime1">
              <a:rPr lang="en-US" smtClean="0"/>
              <a:t>1/25/2019</a:t>
            </a:fld>
            <a:endParaRPr lang="en-US"/>
          </a:p>
        </p:txBody>
      </p:sp>
      <p:sp>
        <p:nvSpPr>
          <p:cNvPr id="8" name="Footer Placeholder 7">
            <a:extLst>
              <a:ext uri="{FF2B5EF4-FFF2-40B4-BE49-F238E27FC236}">
                <a16:creationId xmlns:a16="http://schemas.microsoft.com/office/drawing/2014/main" id="{49A530FF-FF4A-47E6-A12A-33E2E66FC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63FA7-BC6E-435F-AEE3-51201CF156E4}"/>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396126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53AC-742B-45FC-9315-7AA37B64DE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AEC5BA-98DE-41AA-9F3B-A7A3ABAE87C6}"/>
              </a:ext>
            </a:extLst>
          </p:cNvPr>
          <p:cNvSpPr>
            <a:spLocks noGrp="1"/>
          </p:cNvSpPr>
          <p:nvPr>
            <p:ph type="dt" sz="half" idx="10"/>
          </p:nvPr>
        </p:nvSpPr>
        <p:spPr/>
        <p:txBody>
          <a:bodyPr/>
          <a:lstStyle/>
          <a:p>
            <a:fld id="{0AED892F-5E55-4A88-8FB4-28BA2DC9938F}" type="datetime1">
              <a:rPr lang="en-US" smtClean="0"/>
              <a:t>1/25/2019</a:t>
            </a:fld>
            <a:endParaRPr lang="en-US"/>
          </a:p>
        </p:txBody>
      </p:sp>
      <p:sp>
        <p:nvSpPr>
          <p:cNvPr id="4" name="Footer Placeholder 3">
            <a:extLst>
              <a:ext uri="{FF2B5EF4-FFF2-40B4-BE49-F238E27FC236}">
                <a16:creationId xmlns:a16="http://schemas.microsoft.com/office/drawing/2014/main" id="{1036E645-F758-4C0C-BE37-E9923978C5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2790CF-BEFB-481F-9489-68733573FC5E}"/>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244697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70492-8E1C-4CBE-ACF0-7B2F600B9F99}"/>
              </a:ext>
            </a:extLst>
          </p:cNvPr>
          <p:cNvSpPr>
            <a:spLocks noGrp="1"/>
          </p:cNvSpPr>
          <p:nvPr>
            <p:ph type="dt" sz="half" idx="10"/>
          </p:nvPr>
        </p:nvSpPr>
        <p:spPr/>
        <p:txBody>
          <a:bodyPr/>
          <a:lstStyle/>
          <a:p>
            <a:fld id="{0A86E101-1661-4EA8-98E0-0EBD6A3FD17C}" type="datetime1">
              <a:rPr lang="en-US" smtClean="0"/>
              <a:t>1/25/2019</a:t>
            </a:fld>
            <a:endParaRPr lang="en-US"/>
          </a:p>
        </p:txBody>
      </p:sp>
      <p:sp>
        <p:nvSpPr>
          <p:cNvPr id="3" name="Footer Placeholder 2">
            <a:extLst>
              <a:ext uri="{FF2B5EF4-FFF2-40B4-BE49-F238E27FC236}">
                <a16:creationId xmlns:a16="http://schemas.microsoft.com/office/drawing/2014/main" id="{BD1125EF-DBF9-4AF3-884C-EB68D2A94E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A4259-2A86-466D-BD1F-32CEEC7250DE}"/>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226390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ECB4-1A8D-4684-B766-DB884FE00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516B44-CC7A-4D2E-AA58-7AADE61A0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23E772-8081-453F-8B1C-AD3AAEB05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22B040-ABAD-476D-A0E8-3E89411C98D9}"/>
              </a:ext>
            </a:extLst>
          </p:cNvPr>
          <p:cNvSpPr>
            <a:spLocks noGrp="1"/>
          </p:cNvSpPr>
          <p:nvPr>
            <p:ph type="dt" sz="half" idx="10"/>
          </p:nvPr>
        </p:nvSpPr>
        <p:spPr/>
        <p:txBody>
          <a:bodyPr/>
          <a:lstStyle/>
          <a:p>
            <a:fld id="{DAF26494-A412-4C0C-8FA7-41B79FF46F9F}" type="datetime1">
              <a:rPr lang="en-US" smtClean="0"/>
              <a:t>1/25/2019</a:t>
            </a:fld>
            <a:endParaRPr lang="en-US"/>
          </a:p>
        </p:txBody>
      </p:sp>
      <p:sp>
        <p:nvSpPr>
          <p:cNvPr id="6" name="Footer Placeholder 5">
            <a:extLst>
              <a:ext uri="{FF2B5EF4-FFF2-40B4-BE49-F238E27FC236}">
                <a16:creationId xmlns:a16="http://schemas.microsoft.com/office/drawing/2014/main" id="{3D5B7B7D-A283-49C8-A4B0-34F997097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EBCE8-01C2-460F-A6FC-057017F000DE}"/>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1965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BAF10-A0DD-4C57-B89F-B4BA60747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B7C93F-16E4-4C9B-A28C-696D7CC95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2C1F9E-9E46-47C1-8ECE-51D697EBC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817D6E-410A-4363-BC75-A8D89DE5F97A}"/>
              </a:ext>
            </a:extLst>
          </p:cNvPr>
          <p:cNvSpPr>
            <a:spLocks noGrp="1"/>
          </p:cNvSpPr>
          <p:nvPr>
            <p:ph type="dt" sz="half" idx="10"/>
          </p:nvPr>
        </p:nvSpPr>
        <p:spPr/>
        <p:txBody>
          <a:bodyPr/>
          <a:lstStyle/>
          <a:p>
            <a:fld id="{535F4997-738A-4E95-97F6-347A0CB6E732}" type="datetime1">
              <a:rPr lang="en-US" smtClean="0"/>
              <a:t>1/25/2019</a:t>
            </a:fld>
            <a:endParaRPr lang="en-US"/>
          </a:p>
        </p:txBody>
      </p:sp>
      <p:sp>
        <p:nvSpPr>
          <p:cNvPr id="6" name="Footer Placeholder 5">
            <a:extLst>
              <a:ext uri="{FF2B5EF4-FFF2-40B4-BE49-F238E27FC236}">
                <a16:creationId xmlns:a16="http://schemas.microsoft.com/office/drawing/2014/main" id="{25AC4293-AE81-443A-B08E-902172F47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E9A57-73B6-4844-B205-B0C381A90E2A}"/>
              </a:ext>
            </a:extLst>
          </p:cNvPr>
          <p:cNvSpPr>
            <a:spLocks noGrp="1"/>
          </p:cNvSpPr>
          <p:nvPr>
            <p:ph type="sldNum" sz="quarter" idx="12"/>
          </p:nvPr>
        </p:nvSpPr>
        <p:spPr/>
        <p:txBody>
          <a:bodyPr/>
          <a:lstStyle/>
          <a:p>
            <a:fld id="{EE4B6F6E-FD67-4EFF-BA34-FE9B52470A9F}" type="slidenum">
              <a:rPr lang="en-US" smtClean="0"/>
              <a:t>‹#›</a:t>
            </a:fld>
            <a:endParaRPr lang="en-US"/>
          </a:p>
        </p:txBody>
      </p:sp>
    </p:spTree>
    <p:extLst>
      <p:ext uri="{BB962C8B-B14F-4D97-AF65-F5344CB8AC3E}">
        <p14:creationId xmlns:p14="http://schemas.microsoft.com/office/powerpoint/2010/main" val="339040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2DA7B-715B-4F5F-B393-E4ECDCA10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E75FB1-BEE7-4F11-B68E-7CE6B5AC0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D646A-8635-43B1-93CA-1C2DE37B6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CC6B1-E95F-4CC9-A16E-AE969CECDD2A}" type="datetime1">
              <a:rPr lang="en-US" smtClean="0"/>
              <a:t>1/25/2019</a:t>
            </a:fld>
            <a:endParaRPr lang="en-US"/>
          </a:p>
        </p:txBody>
      </p:sp>
      <p:sp>
        <p:nvSpPr>
          <p:cNvPr id="5" name="Footer Placeholder 4">
            <a:extLst>
              <a:ext uri="{FF2B5EF4-FFF2-40B4-BE49-F238E27FC236}">
                <a16:creationId xmlns:a16="http://schemas.microsoft.com/office/drawing/2014/main" id="{1F5E0733-19E6-4AA3-A0A3-5618F044A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D1764A-C5E6-4183-9D62-B193C5673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B6F6E-FD67-4EFF-BA34-FE9B52470A9F}" type="slidenum">
              <a:rPr lang="en-US" smtClean="0"/>
              <a:t>‹#›</a:t>
            </a:fld>
            <a:endParaRPr lang="en-US"/>
          </a:p>
        </p:txBody>
      </p:sp>
    </p:spTree>
    <p:extLst>
      <p:ext uri="{BB962C8B-B14F-4D97-AF65-F5344CB8AC3E}">
        <p14:creationId xmlns:p14="http://schemas.microsoft.com/office/powerpoint/2010/main" val="55753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7085408-D563-46F5-AF3E-0DE3F8C485D3}" type="slidenum">
              <a:rPr lang="en-US" smtClean="0"/>
              <a:t>1</a:t>
            </a:fld>
            <a:endParaRPr lang="en-US"/>
          </a:p>
        </p:txBody>
      </p:sp>
      <p:pic>
        <p:nvPicPr>
          <p:cNvPr id="4" name="Picture 9" descr="Black_Brant_Descend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87843" y="308089"/>
            <a:ext cx="2971800" cy="6241821"/>
          </a:xfrm>
          <a:prstGeom prst="rect">
            <a:avLst/>
          </a:prstGeom>
          <a:noFill/>
        </p:spPr>
      </p:pic>
      <p:sp>
        <p:nvSpPr>
          <p:cNvPr id="8" name="TextBox 7">
            <a:extLst>
              <a:ext uri="{FF2B5EF4-FFF2-40B4-BE49-F238E27FC236}">
                <a16:creationId xmlns:a16="http://schemas.microsoft.com/office/drawing/2014/main" id="{71821E4A-74B5-4F7B-AEAB-215C60C3F6BB}"/>
              </a:ext>
            </a:extLst>
          </p:cNvPr>
          <p:cNvSpPr txBox="1"/>
          <p:nvPr/>
        </p:nvSpPr>
        <p:spPr>
          <a:xfrm>
            <a:off x="815264" y="1881972"/>
            <a:ext cx="5571894" cy="1384995"/>
          </a:xfrm>
          <a:prstGeom prst="rect">
            <a:avLst/>
          </a:prstGeom>
          <a:noFill/>
        </p:spPr>
        <p:txBody>
          <a:bodyPr wrap="square" rtlCol="0">
            <a:spAutoFit/>
          </a:bodyPr>
          <a:lstStyle/>
          <a:p>
            <a:pPr algn="ctr"/>
            <a:r>
              <a:rPr lang="en-US" sz="4400" dirty="0"/>
              <a:t>Flight</a:t>
            </a:r>
          </a:p>
          <a:p>
            <a:pPr algn="ctr"/>
            <a:r>
              <a:rPr lang="en-US" sz="4000" dirty="0">
                <a:solidFill>
                  <a:srgbClr val="0070C0"/>
                </a:solidFill>
              </a:rPr>
              <a:t>Parachute Opening Loads</a:t>
            </a:r>
          </a:p>
        </p:txBody>
      </p:sp>
      <p:sp>
        <p:nvSpPr>
          <p:cNvPr id="9" name="TextBox 8">
            <a:extLst>
              <a:ext uri="{FF2B5EF4-FFF2-40B4-BE49-F238E27FC236}">
                <a16:creationId xmlns:a16="http://schemas.microsoft.com/office/drawing/2014/main" id="{330F120B-339F-4F3B-8DCA-D080B04B0AFA}"/>
              </a:ext>
            </a:extLst>
          </p:cNvPr>
          <p:cNvSpPr txBox="1"/>
          <p:nvPr/>
        </p:nvSpPr>
        <p:spPr>
          <a:xfrm>
            <a:off x="2357742" y="3914768"/>
            <a:ext cx="2757432"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2019</a:t>
            </a:r>
          </a:p>
        </p:txBody>
      </p:sp>
    </p:spTree>
    <p:extLst>
      <p:ext uri="{BB962C8B-B14F-4D97-AF65-F5344CB8AC3E}">
        <p14:creationId xmlns:p14="http://schemas.microsoft.com/office/powerpoint/2010/main" val="408818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B31E0-A6D5-425A-9D01-85093E8999D2}"/>
              </a:ext>
            </a:extLst>
          </p:cNvPr>
          <p:cNvSpPr txBox="1"/>
          <p:nvPr/>
        </p:nvSpPr>
        <p:spPr>
          <a:xfrm>
            <a:off x="2082491" y="219199"/>
            <a:ext cx="7666980" cy="584775"/>
          </a:xfrm>
          <a:prstGeom prst="rect">
            <a:avLst/>
          </a:prstGeom>
          <a:noFill/>
        </p:spPr>
        <p:txBody>
          <a:bodyPr wrap="square" rtlCol="0">
            <a:spAutoFit/>
          </a:bodyPr>
          <a:lstStyle/>
          <a:p>
            <a:pPr algn="ctr"/>
            <a:r>
              <a:rPr lang="en-US" sz="3200" dirty="0">
                <a:solidFill>
                  <a:srgbClr val="FF0000"/>
                </a:solidFill>
              </a:rPr>
              <a:t>Estimating Parachute Opening Loads</a:t>
            </a:r>
          </a:p>
        </p:txBody>
      </p:sp>
      <p:sp>
        <p:nvSpPr>
          <p:cNvPr id="3" name="TextBox 2">
            <a:extLst>
              <a:ext uri="{FF2B5EF4-FFF2-40B4-BE49-F238E27FC236}">
                <a16:creationId xmlns:a16="http://schemas.microsoft.com/office/drawing/2014/main" id="{4858A6DD-EF42-42A6-9D17-14FB345D5F26}"/>
              </a:ext>
            </a:extLst>
          </p:cNvPr>
          <p:cNvSpPr txBox="1"/>
          <p:nvPr/>
        </p:nvSpPr>
        <p:spPr>
          <a:xfrm>
            <a:off x="1019436" y="2018437"/>
            <a:ext cx="9573536" cy="461665"/>
          </a:xfrm>
          <a:prstGeom prst="rect">
            <a:avLst/>
          </a:prstGeom>
          <a:noFill/>
        </p:spPr>
        <p:txBody>
          <a:bodyPr wrap="square" rtlCol="0">
            <a:spAutoFit/>
          </a:bodyPr>
          <a:lstStyle/>
          <a:p>
            <a:r>
              <a:rPr lang="en-US" sz="2400" b="1" dirty="0"/>
              <a:t>Opening Shock  =   ½  x  Air Density   x   Vel</a:t>
            </a:r>
            <a:r>
              <a:rPr lang="en-US" sz="2400" b="1" baseline="30000" dirty="0"/>
              <a:t>2</a:t>
            </a:r>
            <a:r>
              <a:rPr lang="en-US" sz="2400" b="1" dirty="0"/>
              <a:t>   x  Cd   x   Area  x   </a:t>
            </a:r>
            <a:r>
              <a:rPr lang="en-US" sz="2400" b="1" dirty="0">
                <a:solidFill>
                  <a:srgbClr val="00B050"/>
                </a:solidFill>
              </a:rPr>
              <a:t>X</a:t>
            </a:r>
            <a:r>
              <a:rPr lang="en-US" sz="2400" b="1" baseline="-25000" dirty="0">
                <a:solidFill>
                  <a:srgbClr val="00B050"/>
                </a:solidFill>
              </a:rPr>
              <a:t>0</a:t>
            </a:r>
            <a:r>
              <a:rPr lang="en-US" sz="2400" b="1" dirty="0"/>
              <a:t>  x  </a:t>
            </a:r>
            <a:r>
              <a:rPr lang="en-US" sz="2400" b="1" dirty="0">
                <a:solidFill>
                  <a:srgbClr val="7030A0"/>
                </a:solidFill>
              </a:rPr>
              <a:t>X</a:t>
            </a:r>
            <a:r>
              <a:rPr lang="en-US" sz="2400" b="1" baseline="-25000" dirty="0">
                <a:solidFill>
                  <a:srgbClr val="7030A0"/>
                </a:solidFill>
              </a:rPr>
              <a:t>1</a:t>
            </a:r>
            <a:r>
              <a:rPr lang="en-US" sz="2400" b="1" dirty="0"/>
              <a:t> </a:t>
            </a:r>
            <a:endParaRPr lang="en-US" sz="2400" b="1" baseline="-25000" dirty="0">
              <a:solidFill>
                <a:srgbClr val="00B050"/>
              </a:solidFill>
            </a:endParaRPr>
          </a:p>
        </p:txBody>
      </p:sp>
      <p:sp>
        <p:nvSpPr>
          <p:cNvPr id="4" name="TextBox 3">
            <a:extLst>
              <a:ext uri="{FF2B5EF4-FFF2-40B4-BE49-F238E27FC236}">
                <a16:creationId xmlns:a16="http://schemas.microsoft.com/office/drawing/2014/main" id="{36294591-1B3F-458E-A032-125C221B1DD0}"/>
              </a:ext>
            </a:extLst>
          </p:cNvPr>
          <p:cNvSpPr txBox="1"/>
          <p:nvPr/>
        </p:nvSpPr>
        <p:spPr>
          <a:xfrm>
            <a:off x="1019436" y="4256712"/>
            <a:ext cx="9828161" cy="461665"/>
          </a:xfrm>
          <a:prstGeom prst="rect">
            <a:avLst/>
          </a:prstGeom>
          <a:noFill/>
        </p:spPr>
        <p:txBody>
          <a:bodyPr wrap="square" rtlCol="0">
            <a:spAutoFit/>
          </a:bodyPr>
          <a:lstStyle/>
          <a:p>
            <a:r>
              <a:rPr lang="en-US" sz="2400" b="1" dirty="0">
                <a:solidFill>
                  <a:srgbClr val="7030A0"/>
                </a:solidFill>
              </a:rPr>
              <a:t>X</a:t>
            </a:r>
            <a:r>
              <a:rPr lang="en-US" sz="2400" b="1" baseline="-25000" dirty="0">
                <a:solidFill>
                  <a:srgbClr val="7030A0"/>
                </a:solidFill>
              </a:rPr>
              <a:t>1</a:t>
            </a:r>
            <a:r>
              <a:rPr lang="en-US" sz="2400" dirty="0">
                <a:solidFill>
                  <a:srgbClr val="7030A0"/>
                </a:solidFill>
              </a:rPr>
              <a:t>    =   Opening Shock Decrease Factor  (dependent on operating conditions)   </a:t>
            </a:r>
          </a:p>
        </p:txBody>
      </p:sp>
      <p:sp>
        <p:nvSpPr>
          <p:cNvPr id="5" name="TextBox 4">
            <a:extLst>
              <a:ext uri="{FF2B5EF4-FFF2-40B4-BE49-F238E27FC236}">
                <a16:creationId xmlns:a16="http://schemas.microsoft.com/office/drawing/2014/main" id="{7A93DC49-ABEE-4178-8EF8-AF07B41C3311}"/>
              </a:ext>
            </a:extLst>
          </p:cNvPr>
          <p:cNvSpPr txBox="1"/>
          <p:nvPr/>
        </p:nvSpPr>
        <p:spPr>
          <a:xfrm>
            <a:off x="1019436" y="3661058"/>
            <a:ext cx="10028390" cy="461665"/>
          </a:xfrm>
          <a:prstGeom prst="rect">
            <a:avLst/>
          </a:prstGeom>
          <a:noFill/>
        </p:spPr>
        <p:txBody>
          <a:bodyPr wrap="square" rtlCol="0">
            <a:spAutoFit/>
          </a:bodyPr>
          <a:lstStyle/>
          <a:p>
            <a:r>
              <a:rPr lang="en-US" sz="2400" b="1" dirty="0">
                <a:solidFill>
                  <a:srgbClr val="00B050"/>
                </a:solidFill>
              </a:rPr>
              <a:t>X</a:t>
            </a:r>
            <a:r>
              <a:rPr lang="en-US" sz="2400" b="1" baseline="-25000" dirty="0">
                <a:solidFill>
                  <a:srgbClr val="00B050"/>
                </a:solidFill>
              </a:rPr>
              <a:t>0</a:t>
            </a:r>
            <a:r>
              <a:rPr lang="en-US" sz="2400" dirty="0">
                <a:solidFill>
                  <a:srgbClr val="00B050"/>
                </a:solidFill>
              </a:rPr>
              <a:t>    =   Opening Load Shock Factor  (dependent on chute shape)  </a:t>
            </a:r>
          </a:p>
        </p:txBody>
      </p:sp>
      <p:grpSp>
        <p:nvGrpSpPr>
          <p:cNvPr id="6" name="Group 5">
            <a:extLst>
              <a:ext uri="{FF2B5EF4-FFF2-40B4-BE49-F238E27FC236}">
                <a16:creationId xmlns:a16="http://schemas.microsoft.com/office/drawing/2014/main" id="{1B7B9EFD-88FC-4E8C-875F-CD9E4BF9A345}"/>
              </a:ext>
            </a:extLst>
          </p:cNvPr>
          <p:cNvGrpSpPr/>
          <p:nvPr/>
        </p:nvGrpSpPr>
        <p:grpSpPr>
          <a:xfrm>
            <a:off x="3489257" y="2529313"/>
            <a:ext cx="5035763" cy="898169"/>
            <a:chOff x="3489257" y="2529313"/>
            <a:chExt cx="5035763" cy="898169"/>
          </a:xfrm>
        </p:grpSpPr>
        <p:sp>
          <p:nvSpPr>
            <p:cNvPr id="10" name="TextBox 9">
              <a:extLst>
                <a:ext uri="{FF2B5EF4-FFF2-40B4-BE49-F238E27FC236}">
                  <a16:creationId xmlns:a16="http://schemas.microsoft.com/office/drawing/2014/main" id="{84D52FAD-B000-49C3-B38F-8E904249A347}"/>
                </a:ext>
              </a:extLst>
            </p:cNvPr>
            <p:cNvSpPr txBox="1"/>
            <p:nvPr/>
          </p:nvSpPr>
          <p:spPr>
            <a:xfrm>
              <a:off x="4873753" y="3058150"/>
              <a:ext cx="2505923" cy="369332"/>
            </a:xfrm>
            <a:prstGeom prst="rect">
              <a:avLst/>
            </a:prstGeom>
            <a:noFill/>
          </p:spPr>
          <p:txBody>
            <a:bodyPr wrap="square" rtlCol="0">
              <a:spAutoFit/>
            </a:bodyPr>
            <a:lstStyle/>
            <a:p>
              <a:r>
                <a:rPr lang="en-US" dirty="0"/>
                <a:t>Standard Drag Equation</a:t>
              </a:r>
            </a:p>
          </p:txBody>
        </p:sp>
        <p:sp>
          <p:nvSpPr>
            <p:cNvPr id="11" name="Right Brace 10">
              <a:extLst>
                <a:ext uri="{FF2B5EF4-FFF2-40B4-BE49-F238E27FC236}">
                  <a16:creationId xmlns:a16="http://schemas.microsoft.com/office/drawing/2014/main" id="{45C0271C-8B3E-4828-A636-8B5AE8DD9373}"/>
                </a:ext>
              </a:extLst>
            </p:cNvPr>
            <p:cNvSpPr/>
            <p:nvPr/>
          </p:nvSpPr>
          <p:spPr>
            <a:xfrm rot="5400000">
              <a:off x="5822473" y="196097"/>
              <a:ext cx="369332" cy="5035763"/>
            </a:xfrm>
            <a:prstGeom prst="rightBrace">
              <a:avLst>
                <a:gd name="adj1" fmla="val 39912"/>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a:extLst>
              <a:ext uri="{FF2B5EF4-FFF2-40B4-BE49-F238E27FC236}">
                <a16:creationId xmlns:a16="http://schemas.microsoft.com/office/drawing/2014/main" id="{8CF966D4-6B8B-48C8-9082-F31078D0FA35}"/>
              </a:ext>
            </a:extLst>
          </p:cNvPr>
          <p:cNvSpPr txBox="1"/>
          <p:nvPr/>
        </p:nvSpPr>
        <p:spPr>
          <a:xfrm>
            <a:off x="1019436" y="5132272"/>
            <a:ext cx="7505585" cy="461665"/>
          </a:xfrm>
          <a:prstGeom prst="rect">
            <a:avLst/>
          </a:prstGeom>
          <a:noFill/>
        </p:spPr>
        <p:txBody>
          <a:bodyPr wrap="square" rtlCol="0">
            <a:spAutoFit/>
          </a:bodyPr>
          <a:lstStyle/>
          <a:p>
            <a:r>
              <a:rPr lang="en-US" sz="2400" dirty="0"/>
              <a:t>Factors </a:t>
            </a:r>
            <a:r>
              <a:rPr lang="en-US" sz="2400" b="1" dirty="0">
                <a:solidFill>
                  <a:srgbClr val="00B050"/>
                </a:solidFill>
              </a:rPr>
              <a:t>X</a:t>
            </a:r>
            <a:r>
              <a:rPr lang="en-US" sz="2400" b="1" baseline="-25000" dirty="0">
                <a:solidFill>
                  <a:srgbClr val="00B050"/>
                </a:solidFill>
              </a:rPr>
              <a:t>0</a:t>
            </a:r>
            <a:r>
              <a:rPr lang="en-US" sz="2400" dirty="0"/>
              <a:t> and </a:t>
            </a:r>
            <a:r>
              <a:rPr lang="en-US" sz="2400" b="1" dirty="0">
                <a:solidFill>
                  <a:srgbClr val="7030A0"/>
                </a:solidFill>
              </a:rPr>
              <a:t>X</a:t>
            </a:r>
            <a:r>
              <a:rPr lang="en-US" sz="2400" b="1" baseline="-25000" dirty="0">
                <a:solidFill>
                  <a:srgbClr val="7030A0"/>
                </a:solidFill>
              </a:rPr>
              <a:t>1</a:t>
            </a:r>
            <a:r>
              <a:rPr lang="en-US" sz="2400" dirty="0"/>
              <a:t> are determined experimentally…</a:t>
            </a:r>
          </a:p>
        </p:txBody>
      </p:sp>
      <p:sp>
        <p:nvSpPr>
          <p:cNvPr id="13" name="Slide Number Placeholder 12">
            <a:extLst>
              <a:ext uri="{FF2B5EF4-FFF2-40B4-BE49-F238E27FC236}">
                <a16:creationId xmlns:a16="http://schemas.microsoft.com/office/drawing/2014/main" id="{4EF85AFA-6CAB-47ED-BBDE-D159EF14EAF7}"/>
              </a:ext>
            </a:extLst>
          </p:cNvPr>
          <p:cNvSpPr>
            <a:spLocks noGrp="1"/>
          </p:cNvSpPr>
          <p:nvPr>
            <p:ph type="sldNum" sz="quarter" idx="12"/>
          </p:nvPr>
        </p:nvSpPr>
        <p:spPr/>
        <p:txBody>
          <a:bodyPr/>
          <a:lstStyle/>
          <a:p>
            <a:fld id="{EE4B6F6E-FD67-4EFF-BA34-FE9B52470A9F}" type="slidenum">
              <a:rPr lang="en-US" smtClean="0"/>
              <a:t>10</a:t>
            </a:fld>
            <a:endParaRPr lang="en-US"/>
          </a:p>
        </p:txBody>
      </p:sp>
      <p:sp>
        <p:nvSpPr>
          <p:cNvPr id="14" name="TextBox 13">
            <a:extLst>
              <a:ext uri="{FF2B5EF4-FFF2-40B4-BE49-F238E27FC236}">
                <a16:creationId xmlns:a16="http://schemas.microsoft.com/office/drawing/2014/main" id="{6A41FC7F-37AC-45A4-910B-9774DAD5DBA9}"/>
              </a:ext>
            </a:extLst>
          </p:cNvPr>
          <p:cNvSpPr txBox="1"/>
          <p:nvPr/>
        </p:nvSpPr>
        <p:spPr>
          <a:xfrm>
            <a:off x="1019436" y="1012874"/>
            <a:ext cx="9784552" cy="830997"/>
          </a:xfrm>
          <a:prstGeom prst="rect">
            <a:avLst/>
          </a:prstGeom>
          <a:noFill/>
        </p:spPr>
        <p:txBody>
          <a:bodyPr wrap="square" rtlCol="0">
            <a:spAutoFit/>
          </a:bodyPr>
          <a:lstStyle/>
          <a:p>
            <a:r>
              <a:rPr lang="en-US" sz="2400" dirty="0"/>
              <a:t>The Handbook of Astronautical Engineering (</a:t>
            </a:r>
            <a:r>
              <a:rPr lang="en-US" sz="2400" dirty="0" err="1"/>
              <a:t>Koelle</a:t>
            </a:r>
            <a:r>
              <a:rPr lang="en-US" sz="2400" dirty="0"/>
              <a:t>) provides an equation for estimating parachute opening shock:</a:t>
            </a:r>
          </a:p>
        </p:txBody>
      </p:sp>
    </p:spTree>
    <p:extLst>
      <p:ext uri="{BB962C8B-B14F-4D97-AF65-F5344CB8AC3E}">
        <p14:creationId xmlns:p14="http://schemas.microsoft.com/office/powerpoint/2010/main" val="4654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DC46C3-D855-4E6D-BC1B-DF197965C0C2}"/>
              </a:ext>
            </a:extLst>
          </p:cNvPr>
          <p:cNvSpPr txBox="1"/>
          <p:nvPr/>
        </p:nvSpPr>
        <p:spPr>
          <a:xfrm>
            <a:off x="3727473" y="1053444"/>
            <a:ext cx="4883127" cy="461665"/>
          </a:xfrm>
          <a:prstGeom prst="rect">
            <a:avLst/>
          </a:prstGeom>
          <a:noFill/>
        </p:spPr>
        <p:txBody>
          <a:bodyPr wrap="square" rtlCol="0">
            <a:spAutoFit/>
          </a:bodyPr>
          <a:lstStyle/>
          <a:p>
            <a:r>
              <a:rPr lang="en-US" sz="2400" b="1" dirty="0">
                <a:solidFill>
                  <a:srgbClr val="00B050"/>
                </a:solidFill>
              </a:rPr>
              <a:t>X</a:t>
            </a:r>
            <a:r>
              <a:rPr lang="en-US" sz="2400" b="1" baseline="-25000" dirty="0">
                <a:solidFill>
                  <a:srgbClr val="00B050"/>
                </a:solidFill>
              </a:rPr>
              <a:t>0</a:t>
            </a:r>
            <a:r>
              <a:rPr lang="en-US" sz="2400" dirty="0">
                <a:solidFill>
                  <a:srgbClr val="00B050"/>
                </a:solidFill>
              </a:rPr>
              <a:t>    =   Opening Load Shock Factor </a:t>
            </a:r>
          </a:p>
        </p:txBody>
      </p:sp>
      <p:sp>
        <p:nvSpPr>
          <p:cNvPr id="9" name="TextBox 8">
            <a:extLst>
              <a:ext uri="{FF2B5EF4-FFF2-40B4-BE49-F238E27FC236}">
                <a16:creationId xmlns:a16="http://schemas.microsoft.com/office/drawing/2014/main" id="{FC496787-ADE9-4FF1-B395-FFCE497EA25C}"/>
              </a:ext>
            </a:extLst>
          </p:cNvPr>
          <p:cNvSpPr txBox="1"/>
          <p:nvPr/>
        </p:nvSpPr>
        <p:spPr>
          <a:xfrm>
            <a:off x="3446584" y="2844301"/>
            <a:ext cx="5866228" cy="461665"/>
          </a:xfrm>
          <a:prstGeom prst="rect">
            <a:avLst/>
          </a:prstGeom>
          <a:noFill/>
        </p:spPr>
        <p:txBody>
          <a:bodyPr wrap="square" rtlCol="0">
            <a:spAutoFit/>
          </a:bodyPr>
          <a:lstStyle/>
          <a:p>
            <a:r>
              <a:rPr lang="en-US" sz="2400" dirty="0"/>
              <a:t>Flat Circular Parachute:    </a:t>
            </a:r>
            <a:r>
              <a:rPr lang="en-US" sz="2400" b="1" dirty="0">
                <a:solidFill>
                  <a:srgbClr val="00B050"/>
                </a:solidFill>
              </a:rPr>
              <a:t> X</a:t>
            </a:r>
            <a:r>
              <a:rPr lang="en-US" sz="2400" b="1" baseline="-25000" dirty="0">
                <a:solidFill>
                  <a:srgbClr val="00B050"/>
                </a:solidFill>
              </a:rPr>
              <a:t>0 </a:t>
            </a:r>
            <a:r>
              <a:rPr lang="en-US" sz="2400" dirty="0"/>
              <a:t>  =   1.7</a:t>
            </a:r>
          </a:p>
        </p:txBody>
      </p:sp>
      <p:sp>
        <p:nvSpPr>
          <p:cNvPr id="10" name="TextBox 9">
            <a:extLst>
              <a:ext uri="{FF2B5EF4-FFF2-40B4-BE49-F238E27FC236}">
                <a16:creationId xmlns:a16="http://schemas.microsoft.com/office/drawing/2014/main" id="{94FF5971-7777-47D0-8243-3A2AA7D839EC}"/>
              </a:ext>
            </a:extLst>
          </p:cNvPr>
          <p:cNvSpPr txBox="1"/>
          <p:nvPr/>
        </p:nvSpPr>
        <p:spPr>
          <a:xfrm>
            <a:off x="3446584" y="3291898"/>
            <a:ext cx="5866228" cy="461665"/>
          </a:xfrm>
          <a:prstGeom prst="rect">
            <a:avLst/>
          </a:prstGeom>
          <a:noFill/>
        </p:spPr>
        <p:txBody>
          <a:bodyPr wrap="square" rtlCol="0">
            <a:spAutoFit/>
          </a:bodyPr>
          <a:lstStyle/>
          <a:p>
            <a:r>
              <a:rPr lang="en-US" sz="2400" dirty="0"/>
              <a:t>Square Parachute:             </a:t>
            </a:r>
            <a:r>
              <a:rPr lang="en-US" sz="2400" b="1" dirty="0">
                <a:solidFill>
                  <a:srgbClr val="00B050"/>
                </a:solidFill>
              </a:rPr>
              <a:t> X</a:t>
            </a:r>
            <a:r>
              <a:rPr lang="en-US" sz="2400" b="1" baseline="-25000" dirty="0">
                <a:solidFill>
                  <a:srgbClr val="00B050"/>
                </a:solidFill>
              </a:rPr>
              <a:t>0 </a:t>
            </a:r>
            <a:r>
              <a:rPr lang="en-US" sz="2400" dirty="0"/>
              <a:t>  =   1.7</a:t>
            </a:r>
          </a:p>
        </p:txBody>
      </p:sp>
      <p:sp>
        <p:nvSpPr>
          <p:cNvPr id="11" name="TextBox 10">
            <a:extLst>
              <a:ext uri="{FF2B5EF4-FFF2-40B4-BE49-F238E27FC236}">
                <a16:creationId xmlns:a16="http://schemas.microsoft.com/office/drawing/2014/main" id="{7A22E83C-0571-44FC-9FD5-B89E56255562}"/>
              </a:ext>
            </a:extLst>
          </p:cNvPr>
          <p:cNvSpPr txBox="1"/>
          <p:nvPr/>
        </p:nvSpPr>
        <p:spPr>
          <a:xfrm>
            <a:off x="3446584" y="3754237"/>
            <a:ext cx="5866228" cy="461665"/>
          </a:xfrm>
          <a:prstGeom prst="rect">
            <a:avLst/>
          </a:prstGeom>
          <a:noFill/>
        </p:spPr>
        <p:txBody>
          <a:bodyPr wrap="square" rtlCol="0">
            <a:spAutoFit/>
          </a:bodyPr>
          <a:lstStyle/>
          <a:p>
            <a:r>
              <a:rPr lang="en-US" sz="2400" dirty="0"/>
              <a:t>Cross Parachute:                </a:t>
            </a:r>
            <a:r>
              <a:rPr lang="en-US" sz="2400" b="1" dirty="0">
                <a:solidFill>
                  <a:srgbClr val="00B050"/>
                </a:solidFill>
              </a:rPr>
              <a:t> X</a:t>
            </a:r>
            <a:r>
              <a:rPr lang="en-US" sz="2400" b="1" baseline="-25000" dirty="0">
                <a:solidFill>
                  <a:srgbClr val="00B050"/>
                </a:solidFill>
              </a:rPr>
              <a:t>0 </a:t>
            </a:r>
            <a:r>
              <a:rPr lang="en-US" sz="2400" dirty="0"/>
              <a:t>  =   1.3</a:t>
            </a:r>
          </a:p>
        </p:txBody>
      </p:sp>
      <p:sp>
        <p:nvSpPr>
          <p:cNvPr id="12" name="TextBox 11">
            <a:extLst>
              <a:ext uri="{FF2B5EF4-FFF2-40B4-BE49-F238E27FC236}">
                <a16:creationId xmlns:a16="http://schemas.microsoft.com/office/drawing/2014/main" id="{F3E23B30-BA4D-4C11-BDBB-BE0E4A0AE5A5}"/>
              </a:ext>
            </a:extLst>
          </p:cNvPr>
          <p:cNvSpPr txBox="1"/>
          <p:nvPr/>
        </p:nvSpPr>
        <p:spPr>
          <a:xfrm>
            <a:off x="2082491" y="219199"/>
            <a:ext cx="7666980" cy="584775"/>
          </a:xfrm>
          <a:prstGeom prst="rect">
            <a:avLst/>
          </a:prstGeom>
          <a:noFill/>
        </p:spPr>
        <p:txBody>
          <a:bodyPr wrap="square" rtlCol="0">
            <a:spAutoFit/>
          </a:bodyPr>
          <a:lstStyle/>
          <a:p>
            <a:pPr algn="ctr"/>
            <a:r>
              <a:rPr lang="en-US" sz="3200" dirty="0">
                <a:solidFill>
                  <a:srgbClr val="FF0000"/>
                </a:solidFill>
              </a:rPr>
              <a:t>Opening Load Factors</a:t>
            </a:r>
          </a:p>
        </p:txBody>
      </p:sp>
      <p:sp>
        <p:nvSpPr>
          <p:cNvPr id="13" name="TextBox 12">
            <a:extLst>
              <a:ext uri="{FF2B5EF4-FFF2-40B4-BE49-F238E27FC236}">
                <a16:creationId xmlns:a16="http://schemas.microsoft.com/office/drawing/2014/main" id="{BD5C31CA-6782-4008-81A8-A9DD69E01101}"/>
              </a:ext>
            </a:extLst>
          </p:cNvPr>
          <p:cNvSpPr txBox="1"/>
          <p:nvPr/>
        </p:nvSpPr>
        <p:spPr>
          <a:xfrm>
            <a:off x="1446745" y="1892836"/>
            <a:ext cx="9298510" cy="461665"/>
          </a:xfrm>
          <a:prstGeom prst="rect">
            <a:avLst/>
          </a:prstGeom>
          <a:noFill/>
        </p:spPr>
        <p:txBody>
          <a:bodyPr wrap="square" rtlCol="0">
            <a:spAutoFit/>
          </a:bodyPr>
          <a:lstStyle/>
          <a:p>
            <a:r>
              <a:rPr lang="en-US" sz="2400" dirty="0"/>
              <a:t>This factor is driven by the shape and porosity of the parachute canopy.</a:t>
            </a:r>
          </a:p>
        </p:txBody>
      </p:sp>
      <p:sp>
        <p:nvSpPr>
          <p:cNvPr id="14" name="Slide Number Placeholder 13">
            <a:extLst>
              <a:ext uri="{FF2B5EF4-FFF2-40B4-BE49-F238E27FC236}">
                <a16:creationId xmlns:a16="http://schemas.microsoft.com/office/drawing/2014/main" id="{647D42C0-472A-402C-BA28-0BBAD2EAFE84}"/>
              </a:ext>
            </a:extLst>
          </p:cNvPr>
          <p:cNvSpPr>
            <a:spLocks noGrp="1"/>
          </p:cNvSpPr>
          <p:nvPr>
            <p:ph type="sldNum" sz="quarter" idx="12"/>
          </p:nvPr>
        </p:nvSpPr>
        <p:spPr/>
        <p:txBody>
          <a:bodyPr/>
          <a:lstStyle/>
          <a:p>
            <a:fld id="{EE4B6F6E-FD67-4EFF-BA34-FE9B52470A9F}" type="slidenum">
              <a:rPr lang="en-US" smtClean="0"/>
              <a:t>11</a:t>
            </a:fld>
            <a:endParaRPr lang="en-US"/>
          </a:p>
        </p:txBody>
      </p:sp>
      <p:sp>
        <p:nvSpPr>
          <p:cNvPr id="15" name="TextBox 14">
            <a:extLst>
              <a:ext uri="{FF2B5EF4-FFF2-40B4-BE49-F238E27FC236}">
                <a16:creationId xmlns:a16="http://schemas.microsoft.com/office/drawing/2014/main" id="{01B22BFD-C55D-4BDE-A082-54C899BC344C}"/>
              </a:ext>
            </a:extLst>
          </p:cNvPr>
          <p:cNvSpPr txBox="1"/>
          <p:nvPr/>
        </p:nvSpPr>
        <p:spPr>
          <a:xfrm>
            <a:off x="1446745" y="5055293"/>
            <a:ext cx="9298510" cy="461665"/>
          </a:xfrm>
          <a:prstGeom prst="rect">
            <a:avLst/>
          </a:prstGeom>
          <a:noFill/>
        </p:spPr>
        <p:txBody>
          <a:bodyPr wrap="square" rtlCol="0">
            <a:spAutoFit/>
          </a:bodyPr>
          <a:lstStyle/>
          <a:p>
            <a:r>
              <a:rPr lang="en-US" sz="2400" i="1" dirty="0"/>
              <a:t>Note:  Data on full-scale parachute Opening Shock Factors is very limited </a:t>
            </a:r>
          </a:p>
        </p:txBody>
      </p:sp>
    </p:spTree>
    <p:extLst>
      <p:ext uri="{BB962C8B-B14F-4D97-AF65-F5344CB8AC3E}">
        <p14:creationId xmlns:p14="http://schemas.microsoft.com/office/powerpoint/2010/main" val="399531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634FC1-5BC4-422B-AE9A-0BB9775A4608}"/>
              </a:ext>
            </a:extLst>
          </p:cNvPr>
          <p:cNvGrpSpPr/>
          <p:nvPr/>
        </p:nvGrpSpPr>
        <p:grpSpPr>
          <a:xfrm>
            <a:off x="3911339" y="2785290"/>
            <a:ext cx="4261989" cy="1220255"/>
            <a:chOff x="3658542" y="4549597"/>
            <a:chExt cx="4261989" cy="1220255"/>
          </a:xfrm>
        </p:grpSpPr>
        <p:sp>
          <p:nvSpPr>
            <p:cNvPr id="4" name="TextBox 3">
              <a:extLst>
                <a:ext uri="{FF2B5EF4-FFF2-40B4-BE49-F238E27FC236}">
                  <a16:creationId xmlns:a16="http://schemas.microsoft.com/office/drawing/2014/main" id="{65176B7E-DF0A-4669-ACB7-CCAC38FECD80}"/>
                </a:ext>
              </a:extLst>
            </p:cNvPr>
            <p:cNvSpPr txBox="1"/>
            <p:nvPr/>
          </p:nvSpPr>
          <p:spPr>
            <a:xfrm>
              <a:off x="4091825" y="4549597"/>
              <a:ext cx="3223375" cy="461665"/>
            </a:xfrm>
            <a:prstGeom prst="rect">
              <a:avLst/>
            </a:prstGeom>
            <a:noFill/>
          </p:spPr>
          <p:txBody>
            <a:bodyPr wrap="square" rtlCol="0">
              <a:spAutoFit/>
            </a:bodyPr>
            <a:lstStyle/>
            <a:p>
              <a:r>
                <a:rPr lang="en-US" sz="2400" b="1" dirty="0">
                  <a:solidFill>
                    <a:srgbClr val="7030A0"/>
                  </a:solidFill>
                </a:rPr>
                <a:t>1.0    &gt;     X</a:t>
              </a:r>
              <a:r>
                <a:rPr lang="en-US" sz="2400" b="1" baseline="-25000" dirty="0">
                  <a:solidFill>
                    <a:srgbClr val="7030A0"/>
                  </a:solidFill>
                </a:rPr>
                <a:t>1    </a:t>
              </a:r>
              <a:r>
                <a:rPr lang="en-US" sz="2400" b="1" dirty="0">
                  <a:solidFill>
                    <a:srgbClr val="7030A0"/>
                  </a:solidFill>
                </a:rPr>
                <a:t>  &gt;     0.02   </a:t>
              </a:r>
            </a:p>
          </p:txBody>
        </p:sp>
        <p:sp>
          <p:nvSpPr>
            <p:cNvPr id="5" name="TextBox 4">
              <a:extLst>
                <a:ext uri="{FF2B5EF4-FFF2-40B4-BE49-F238E27FC236}">
                  <a16:creationId xmlns:a16="http://schemas.microsoft.com/office/drawing/2014/main" id="{747383D2-3FF2-42E2-9D28-E2E7D38E54D7}"/>
                </a:ext>
              </a:extLst>
            </p:cNvPr>
            <p:cNvSpPr txBox="1"/>
            <p:nvPr/>
          </p:nvSpPr>
          <p:spPr>
            <a:xfrm>
              <a:off x="3658542" y="5123521"/>
              <a:ext cx="1475234" cy="646331"/>
            </a:xfrm>
            <a:prstGeom prst="rect">
              <a:avLst/>
            </a:prstGeom>
            <a:noFill/>
          </p:spPr>
          <p:txBody>
            <a:bodyPr wrap="square" rtlCol="0">
              <a:spAutoFit/>
            </a:bodyPr>
            <a:lstStyle/>
            <a:p>
              <a:pPr algn="ctr"/>
              <a:r>
                <a:rPr lang="en-US" dirty="0"/>
                <a:t>Infinite Mass Conditions</a:t>
              </a:r>
            </a:p>
          </p:txBody>
        </p:sp>
        <p:sp>
          <p:nvSpPr>
            <p:cNvPr id="6" name="TextBox 5">
              <a:extLst>
                <a:ext uri="{FF2B5EF4-FFF2-40B4-BE49-F238E27FC236}">
                  <a16:creationId xmlns:a16="http://schemas.microsoft.com/office/drawing/2014/main" id="{2127E6E0-E200-4D03-9792-A6253D590F6B}"/>
                </a:ext>
              </a:extLst>
            </p:cNvPr>
            <p:cNvSpPr txBox="1"/>
            <p:nvPr/>
          </p:nvSpPr>
          <p:spPr>
            <a:xfrm>
              <a:off x="5859709" y="5084200"/>
              <a:ext cx="2060822" cy="646331"/>
            </a:xfrm>
            <a:prstGeom prst="rect">
              <a:avLst/>
            </a:prstGeom>
            <a:noFill/>
          </p:spPr>
          <p:txBody>
            <a:bodyPr wrap="square" rtlCol="0">
              <a:spAutoFit/>
            </a:bodyPr>
            <a:lstStyle/>
            <a:p>
              <a:pPr algn="ctr"/>
              <a:r>
                <a:rPr lang="en-US" dirty="0"/>
                <a:t>Large Drag and Low Weight Conditions</a:t>
              </a:r>
            </a:p>
          </p:txBody>
        </p:sp>
      </p:grpSp>
      <p:sp>
        <p:nvSpPr>
          <p:cNvPr id="8" name="TextBox 7">
            <a:extLst>
              <a:ext uri="{FF2B5EF4-FFF2-40B4-BE49-F238E27FC236}">
                <a16:creationId xmlns:a16="http://schemas.microsoft.com/office/drawing/2014/main" id="{0151193C-48C3-4302-8049-D5A10A0E4D95}"/>
              </a:ext>
            </a:extLst>
          </p:cNvPr>
          <p:cNvSpPr txBox="1"/>
          <p:nvPr/>
        </p:nvSpPr>
        <p:spPr>
          <a:xfrm>
            <a:off x="3355355" y="1022899"/>
            <a:ext cx="5514301" cy="461665"/>
          </a:xfrm>
          <a:prstGeom prst="rect">
            <a:avLst/>
          </a:prstGeom>
          <a:noFill/>
        </p:spPr>
        <p:txBody>
          <a:bodyPr wrap="square" rtlCol="0">
            <a:spAutoFit/>
          </a:bodyPr>
          <a:lstStyle/>
          <a:p>
            <a:r>
              <a:rPr lang="en-US" sz="2400" b="1" dirty="0">
                <a:solidFill>
                  <a:srgbClr val="7030A0"/>
                </a:solidFill>
              </a:rPr>
              <a:t>X</a:t>
            </a:r>
            <a:r>
              <a:rPr lang="en-US" sz="2400" b="1" baseline="-25000" dirty="0">
                <a:solidFill>
                  <a:srgbClr val="7030A0"/>
                </a:solidFill>
              </a:rPr>
              <a:t>1</a:t>
            </a:r>
            <a:r>
              <a:rPr lang="en-US" sz="2400" dirty="0">
                <a:solidFill>
                  <a:srgbClr val="7030A0"/>
                </a:solidFill>
              </a:rPr>
              <a:t>    =   Opening Shock Decrease Factor</a:t>
            </a:r>
          </a:p>
        </p:txBody>
      </p:sp>
      <p:sp>
        <p:nvSpPr>
          <p:cNvPr id="12" name="TextBox 11">
            <a:extLst>
              <a:ext uri="{FF2B5EF4-FFF2-40B4-BE49-F238E27FC236}">
                <a16:creationId xmlns:a16="http://schemas.microsoft.com/office/drawing/2014/main" id="{F3E23B30-BA4D-4C11-BDBB-BE0E4A0AE5A5}"/>
              </a:ext>
            </a:extLst>
          </p:cNvPr>
          <p:cNvSpPr txBox="1"/>
          <p:nvPr/>
        </p:nvSpPr>
        <p:spPr>
          <a:xfrm>
            <a:off x="2082491" y="219199"/>
            <a:ext cx="7666980" cy="584775"/>
          </a:xfrm>
          <a:prstGeom prst="rect">
            <a:avLst/>
          </a:prstGeom>
          <a:noFill/>
        </p:spPr>
        <p:txBody>
          <a:bodyPr wrap="square" rtlCol="0">
            <a:spAutoFit/>
          </a:bodyPr>
          <a:lstStyle/>
          <a:p>
            <a:pPr algn="ctr"/>
            <a:r>
              <a:rPr lang="en-US" sz="3200" dirty="0">
                <a:solidFill>
                  <a:srgbClr val="FF0000"/>
                </a:solidFill>
              </a:rPr>
              <a:t>Opening Load Factors</a:t>
            </a:r>
          </a:p>
        </p:txBody>
      </p:sp>
      <p:sp>
        <p:nvSpPr>
          <p:cNvPr id="14" name="TextBox 13">
            <a:extLst>
              <a:ext uri="{FF2B5EF4-FFF2-40B4-BE49-F238E27FC236}">
                <a16:creationId xmlns:a16="http://schemas.microsoft.com/office/drawing/2014/main" id="{F1D6F1B1-2B92-4138-811A-FD1DF254670D}"/>
              </a:ext>
            </a:extLst>
          </p:cNvPr>
          <p:cNvSpPr txBox="1"/>
          <p:nvPr/>
        </p:nvSpPr>
        <p:spPr>
          <a:xfrm>
            <a:off x="686972" y="1735368"/>
            <a:ext cx="10818055" cy="830997"/>
          </a:xfrm>
          <a:prstGeom prst="rect">
            <a:avLst/>
          </a:prstGeom>
          <a:noFill/>
        </p:spPr>
        <p:txBody>
          <a:bodyPr wrap="square" rtlCol="0">
            <a:spAutoFit/>
          </a:bodyPr>
          <a:lstStyle/>
          <a:p>
            <a:r>
              <a:rPr lang="en-US" sz="2400" dirty="0"/>
              <a:t>This factor is driven by the canopy loading, canopy filling time, velocity, and altitude during parachute ejection.  The range for </a:t>
            </a:r>
            <a:r>
              <a:rPr lang="en-US" sz="2400" b="1" dirty="0">
                <a:solidFill>
                  <a:srgbClr val="7030A0"/>
                </a:solidFill>
              </a:rPr>
              <a:t>X</a:t>
            </a:r>
            <a:r>
              <a:rPr lang="en-US" sz="2400" b="1" baseline="-25000" dirty="0">
                <a:solidFill>
                  <a:srgbClr val="7030A0"/>
                </a:solidFill>
              </a:rPr>
              <a:t>1</a:t>
            </a:r>
            <a:r>
              <a:rPr lang="en-US" sz="2400" dirty="0"/>
              <a:t> for full-scale parachutes is as follows: </a:t>
            </a:r>
          </a:p>
        </p:txBody>
      </p:sp>
      <p:sp>
        <p:nvSpPr>
          <p:cNvPr id="2" name="TextBox 1">
            <a:extLst>
              <a:ext uri="{FF2B5EF4-FFF2-40B4-BE49-F238E27FC236}">
                <a16:creationId xmlns:a16="http://schemas.microsoft.com/office/drawing/2014/main" id="{B1A7574C-E3FC-4510-BEC5-A0226D704132}"/>
              </a:ext>
            </a:extLst>
          </p:cNvPr>
          <p:cNvSpPr txBox="1"/>
          <p:nvPr/>
        </p:nvSpPr>
        <p:spPr>
          <a:xfrm>
            <a:off x="686971" y="4198229"/>
            <a:ext cx="10818055" cy="1938992"/>
          </a:xfrm>
          <a:prstGeom prst="rect">
            <a:avLst/>
          </a:prstGeom>
          <a:noFill/>
        </p:spPr>
        <p:txBody>
          <a:bodyPr wrap="square" rtlCol="0">
            <a:spAutoFit/>
          </a:bodyPr>
          <a:lstStyle/>
          <a:p>
            <a:r>
              <a:rPr lang="en-US" sz="2400" b="1" dirty="0"/>
              <a:t>Infinite</a:t>
            </a:r>
            <a:r>
              <a:rPr lang="en-US" sz="2400" dirty="0"/>
              <a:t> </a:t>
            </a:r>
            <a:r>
              <a:rPr lang="en-US" sz="2400" b="1" dirty="0"/>
              <a:t>mass</a:t>
            </a:r>
            <a:r>
              <a:rPr lang="en-US" sz="2400" dirty="0"/>
              <a:t> is a condition where the system velocity does not change once the parachute is deployed.  Examples include wind tunnel tests and drop tests of small parachutes with heavy suspended loads.  Small values of </a:t>
            </a:r>
            <a:r>
              <a:rPr lang="en-US" sz="2400" b="1" dirty="0">
                <a:solidFill>
                  <a:srgbClr val="7030A0"/>
                </a:solidFill>
              </a:rPr>
              <a:t>X</a:t>
            </a:r>
            <a:r>
              <a:rPr lang="en-US" sz="2400" b="1" baseline="-25000" dirty="0">
                <a:solidFill>
                  <a:srgbClr val="7030A0"/>
                </a:solidFill>
              </a:rPr>
              <a:t>1</a:t>
            </a:r>
            <a:r>
              <a:rPr lang="en-US" sz="2400" dirty="0"/>
              <a:t> are associated with systems that slow down very quickly once the chute is deployed such as in large, lightly loaded parachutes deployed at low velocities or light weight model rockets.</a:t>
            </a:r>
          </a:p>
        </p:txBody>
      </p:sp>
      <p:sp>
        <p:nvSpPr>
          <p:cNvPr id="15" name="Slide Number Placeholder 14">
            <a:extLst>
              <a:ext uri="{FF2B5EF4-FFF2-40B4-BE49-F238E27FC236}">
                <a16:creationId xmlns:a16="http://schemas.microsoft.com/office/drawing/2014/main" id="{E6C023F6-8FF4-46EC-B284-5C945852F1DC}"/>
              </a:ext>
            </a:extLst>
          </p:cNvPr>
          <p:cNvSpPr>
            <a:spLocks noGrp="1"/>
          </p:cNvSpPr>
          <p:nvPr>
            <p:ph type="sldNum" sz="quarter" idx="12"/>
          </p:nvPr>
        </p:nvSpPr>
        <p:spPr/>
        <p:txBody>
          <a:bodyPr/>
          <a:lstStyle/>
          <a:p>
            <a:fld id="{EE4B6F6E-FD67-4EFF-BA34-FE9B52470A9F}" type="slidenum">
              <a:rPr lang="en-US" smtClean="0"/>
              <a:t>12</a:t>
            </a:fld>
            <a:endParaRPr lang="en-US"/>
          </a:p>
        </p:txBody>
      </p:sp>
    </p:spTree>
    <p:extLst>
      <p:ext uri="{BB962C8B-B14F-4D97-AF65-F5344CB8AC3E}">
        <p14:creationId xmlns:p14="http://schemas.microsoft.com/office/powerpoint/2010/main" val="235711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AAF0B6-4AA1-436A-A763-B2C7212CF062}"/>
              </a:ext>
            </a:extLst>
          </p:cNvPr>
          <p:cNvSpPr txBox="1"/>
          <p:nvPr/>
        </p:nvSpPr>
        <p:spPr>
          <a:xfrm>
            <a:off x="2874498" y="2532185"/>
            <a:ext cx="6443003" cy="1077218"/>
          </a:xfrm>
          <a:prstGeom prst="rect">
            <a:avLst/>
          </a:prstGeom>
          <a:noFill/>
        </p:spPr>
        <p:txBody>
          <a:bodyPr wrap="square" rtlCol="0">
            <a:spAutoFit/>
          </a:bodyPr>
          <a:lstStyle/>
          <a:p>
            <a:pPr algn="ctr"/>
            <a:r>
              <a:rPr lang="en-US" sz="3200" dirty="0"/>
              <a:t>Parachute Opening Load</a:t>
            </a:r>
          </a:p>
          <a:p>
            <a:pPr algn="ctr"/>
            <a:r>
              <a:rPr lang="en-US" sz="3200" dirty="0"/>
              <a:t> Experiments</a:t>
            </a:r>
          </a:p>
        </p:txBody>
      </p:sp>
      <p:sp>
        <p:nvSpPr>
          <p:cNvPr id="3" name="Slide Number Placeholder 2">
            <a:extLst>
              <a:ext uri="{FF2B5EF4-FFF2-40B4-BE49-F238E27FC236}">
                <a16:creationId xmlns:a16="http://schemas.microsoft.com/office/drawing/2014/main" id="{28BFE3E1-1A9C-4852-8E5D-5C9B78A2EAFA}"/>
              </a:ext>
            </a:extLst>
          </p:cNvPr>
          <p:cNvSpPr>
            <a:spLocks noGrp="1"/>
          </p:cNvSpPr>
          <p:nvPr>
            <p:ph type="sldNum" sz="quarter" idx="12"/>
          </p:nvPr>
        </p:nvSpPr>
        <p:spPr/>
        <p:txBody>
          <a:bodyPr/>
          <a:lstStyle/>
          <a:p>
            <a:fld id="{EE4B6F6E-FD67-4EFF-BA34-FE9B52470A9F}" type="slidenum">
              <a:rPr lang="en-US" smtClean="0"/>
              <a:t>13</a:t>
            </a:fld>
            <a:endParaRPr lang="en-US"/>
          </a:p>
        </p:txBody>
      </p:sp>
    </p:spTree>
    <p:extLst>
      <p:ext uri="{BB962C8B-B14F-4D97-AF65-F5344CB8AC3E}">
        <p14:creationId xmlns:p14="http://schemas.microsoft.com/office/powerpoint/2010/main" val="324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85408-D563-46F5-AF3E-0DE3F8C485D3}" type="slidenum">
              <a:rPr lang="en-US" smtClean="0"/>
              <a:t>14</a:t>
            </a:fld>
            <a:endParaRPr lang="en-US" dirty="0"/>
          </a:p>
        </p:txBody>
      </p:sp>
      <p:sp>
        <p:nvSpPr>
          <p:cNvPr id="46" name="TextBox 45"/>
          <p:cNvSpPr txBox="1"/>
          <p:nvPr/>
        </p:nvSpPr>
        <p:spPr>
          <a:xfrm>
            <a:off x="6096000" y="1281535"/>
            <a:ext cx="5509846" cy="1200329"/>
          </a:xfrm>
          <a:prstGeom prst="rect">
            <a:avLst/>
          </a:prstGeom>
          <a:noFill/>
        </p:spPr>
        <p:txBody>
          <a:bodyPr wrap="square" rtlCol="0">
            <a:spAutoFit/>
          </a:bodyPr>
          <a:lstStyle/>
          <a:p>
            <a:r>
              <a:rPr lang="en-US" sz="2400" dirty="0"/>
              <a:t>The Load Cell is attached to the free falling Test Block.  The Load Cell measures the parachute opening force.</a:t>
            </a:r>
          </a:p>
        </p:txBody>
      </p:sp>
      <p:sp>
        <p:nvSpPr>
          <p:cNvPr id="47" name="TextBox 46"/>
          <p:cNvSpPr txBox="1"/>
          <p:nvPr/>
        </p:nvSpPr>
        <p:spPr>
          <a:xfrm>
            <a:off x="6096000" y="3733581"/>
            <a:ext cx="5257800" cy="1938992"/>
          </a:xfrm>
          <a:prstGeom prst="rect">
            <a:avLst/>
          </a:prstGeom>
          <a:noFill/>
        </p:spPr>
        <p:txBody>
          <a:bodyPr wrap="square" rtlCol="0">
            <a:spAutoFit/>
          </a:bodyPr>
          <a:lstStyle/>
          <a:p>
            <a:r>
              <a:rPr lang="en-US" sz="2400" dirty="0"/>
              <a:t>The Test Block is dropped from several different heights and allowed to freefall prior to parachute extraction in order to generate various parachute extraction velocities.</a:t>
            </a:r>
          </a:p>
        </p:txBody>
      </p:sp>
      <p:sp>
        <p:nvSpPr>
          <p:cNvPr id="48" name="TextBox 47"/>
          <p:cNvSpPr txBox="1"/>
          <p:nvPr/>
        </p:nvSpPr>
        <p:spPr>
          <a:xfrm>
            <a:off x="6113512" y="2652706"/>
            <a:ext cx="5509846" cy="830997"/>
          </a:xfrm>
          <a:prstGeom prst="rect">
            <a:avLst/>
          </a:prstGeom>
          <a:noFill/>
        </p:spPr>
        <p:txBody>
          <a:bodyPr wrap="square" rtlCol="0">
            <a:spAutoFit/>
          </a:bodyPr>
          <a:lstStyle/>
          <a:p>
            <a:r>
              <a:rPr lang="en-US" sz="2400" dirty="0"/>
              <a:t>The Test Parachute is connected to the load pin on the Load Cell</a:t>
            </a:r>
          </a:p>
        </p:txBody>
      </p:sp>
      <p:grpSp>
        <p:nvGrpSpPr>
          <p:cNvPr id="12" name="Group 11">
            <a:extLst>
              <a:ext uri="{FF2B5EF4-FFF2-40B4-BE49-F238E27FC236}">
                <a16:creationId xmlns:a16="http://schemas.microsoft.com/office/drawing/2014/main" id="{3724A314-137C-42B6-9E69-3BDDA49C634C}"/>
              </a:ext>
            </a:extLst>
          </p:cNvPr>
          <p:cNvGrpSpPr/>
          <p:nvPr/>
        </p:nvGrpSpPr>
        <p:grpSpPr>
          <a:xfrm>
            <a:off x="1126567" y="1114014"/>
            <a:ext cx="4717406" cy="5122284"/>
            <a:chOff x="1126567" y="1254692"/>
            <a:chExt cx="4717406" cy="5122284"/>
          </a:xfrm>
        </p:grpSpPr>
        <p:sp>
          <p:nvSpPr>
            <p:cNvPr id="19" name="TextBox 18"/>
            <p:cNvSpPr txBox="1"/>
            <p:nvPr/>
          </p:nvSpPr>
          <p:spPr>
            <a:xfrm>
              <a:off x="4227610" y="3239688"/>
              <a:ext cx="1495361" cy="369332"/>
            </a:xfrm>
            <a:prstGeom prst="rect">
              <a:avLst/>
            </a:prstGeom>
            <a:noFill/>
          </p:spPr>
          <p:txBody>
            <a:bodyPr wrap="square" rtlCol="0">
              <a:spAutoFit/>
            </a:bodyPr>
            <a:lstStyle/>
            <a:p>
              <a:r>
                <a:rPr lang="en-US" dirty="0"/>
                <a:t>Test Block</a:t>
              </a:r>
            </a:p>
          </p:txBody>
        </p:sp>
        <p:sp>
          <p:nvSpPr>
            <p:cNvPr id="35" name="TextBox 34"/>
            <p:cNvSpPr txBox="1"/>
            <p:nvPr/>
          </p:nvSpPr>
          <p:spPr>
            <a:xfrm>
              <a:off x="4227610" y="4149080"/>
              <a:ext cx="1616363" cy="369332"/>
            </a:xfrm>
            <a:prstGeom prst="rect">
              <a:avLst/>
            </a:prstGeom>
            <a:noFill/>
          </p:spPr>
          <p:txBody>
            <a:bodyPr wrap="square" rtlCol="0">
              <a:spAutoFit/>
            </a:bodyPr>
            <a:lstStyle/>
            <a:p>
              <a:r>
                <a:rPr lang="en-US" dirty="0"/>
                <a:t>Guide Wires</a:t>
              </a:r>
            </a:p>
          </p:txBody>
        </p:sp>
        <p:sp>
          <p:nvSpPr>
            <p:cNvPr id="36" name="TextBox 35"/>
            <p:cNvSpPr txBox="1"/>
            <p:nvPr/>
          </p:nvSpPr>
          <p:spPr>
            <a:xfrm>
              <a:off x="4227610" y="5003884"/>
              <a:ext cx="1595179" cy="369332"/>
            </a:xfrm>
            <a:prstGeom prst="rect">
              <a:avLst/>
            </a:prstGeom>
            <a:noFill/>
          </p:spPr>
          <p:txBody>
            <a:bodyPr wrap="square" rtlCol="0">
              <a:spAutoFit/>
            </a:bodyPr>
            <a:lstStyle/>
            <a:p>
              <a:r>
                <a:rPr lang="en-US" dirty="0"/>
                <a:t>Test Stand</a:t>
              </a:r>
            </a:p>
          </p:txBody>
        </p:sp>
        <p:pic>
          <p:nvPicPr>
            <p:cNvPr id="34" name="Picture 2" descr="https://encrypted-tbn0.gstatic.com/images?q=tbn:ANd9GcTYZqEQIGvbIdAiQxS5El5_X8THSlqA9hPcKPcNxnrgsjzv8-RYHodPqFY">
              <a:extLst>
                <a:ext uri="{FF2B5EF4-FFF2-40B4-BE49-F238E27FC236}">
                  <a16:creationId xmlns:a16="http://schemas.microsoft.com/office/drawing/2014/main" id="{7506CA63-F86F-4AC0-99AD-71B000855AC7}"/>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033278" y="2313345"/>
              <a:ext cx="309053" cy="6759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51446" y="1434712"/>
              <a:ext cx="108012" cy="48965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7530" y="1434712"/>
              <a:ext cx="108012" cy="48965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51346" y="6331257"/>
              <a:ext cx="262829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51446" y="1254692"/>
              <a:ext cx="864096"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003474" y="1434712"/>
              <a:ext cx="0" cy="48965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63514" y="1434712"/>
              <a:ext cx="0" cy="48965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895462" y="3306920"/>
              <a:ext cx="576064" cy="2160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75482" y="3280365"/>
              <a:ext cx="234026"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126487" y="3640407"/>
              <a:ext cx="1486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26567" y="3249251"/>
              <a:ext cx="1232188" cy="369332"/>
            </a:xfrm>
            <a:prstGeom prst="rect">
              <a:avLst/>
            </a:prstGeom>
            <a:noFill/>
          </p:spPr>
          <p:txBody>
            <a:bodyPr wrap="square" rtlCol="0">
              <a:spAutoFit/>
            </a:bodyPr>
            <a:lstStyle/>
            <a:p>
              <a:r>
                <a:rPr lang="en-US" dirty="0"/>
                <a:t>Load Cell</a:t>
              </a:r>
            </a:p>
          </p:txBody>
        </p:sp>
        <p:sp>
          <p:nvSpPr>
            <p:cNvPr id="18" name="TextBox 17"/>
            <p:cNvSpPr txBox="1"/>
            <p:nvPr/>
          </p:nvSpPr>
          <p:spPr>
            <a:xfrm>
              <a:off x="4211430" y="2428886"/>
              <a:ext cx="1611359" cy="369332"/>
            </a:xfrm>
            <a:prstGeom prst="rect">
              <a:avLst/>
            </a:prstGeom>
            <a:noFill/>
          </p:spPr>
          <p:txBody>
            <a:bodyPr wrap="square" rtlCol="0">
              <a:spAutoFit/>
            </a:bodyPr>
            <a:lstStyle/>
            <a:p>
              <a:r>
                <a:rPr lang="en-US" dirty="0"/>
                <a:t>Test Parachute</a:t>
              </a:r>
            </a:p>
          </p:txBody>
        </p:sp>
        <p:cxnSp>
          <p:nvCxnSpPr>
            <p:cNvPr id="21" name="Straight Arrow Connector 20"/>
            <p:cNvCxnSpPr>
              <a:cxnSpLocks/>
            </p:cNvCxnSpPr>
            <p:nvPr/>
          </p:nvCxnSpPr>
          <p:spPr>
            <a:xfrm flipV="1">
              <a:off x="2108877" y="3424853"/>
              <a:ext cx="1116124" cy="9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flipV="1">
              <a:off x="3199043" y="2592296"/>
              <a:ext cx="1010565" cy="7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9" idx="1"/>
            </p:cNvCxnSpPr>
            <p:nvPr/>
          </p:nvCxnSpPr>
          <p:spPr>
            <a:xfrm flipH="1" flipV="1">
              <a:off x="3365808" y="3419850"/>
              <a:ext cx="861802" cy="45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363514" y="4315032"/>
              <a:ext cx="84609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615542" y="5215132"/>
              <a:ext cx="6480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66D1F3-1DA4-445E-BCB0-0783D4141EFB}"/>
                </a:ext>
              </a:extLst>
            </p:cNvPr>
            <p:cNvCxnSpPr>
              <a:cxnSpLocks/>
              <a:endCxn id="14" idx="0"/>
            </p:cNvCxnSpPr>
            <p:nvPr/>
          </p:nvCxnSpPr>
          <p:spPr>
            <a:xfrm>
              <a:off x="3192495" y="2935847"/>
              <a:ext cx="0" cy="3445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itle 2">
            <a:extLst>
              <a:ext uri="{FF2B5EF4-FFF2-40B4-BE49-F238E27FC236}">
                <a16:creationId xmlns:a16="http://schemas.microsoft.com/office/drawing/2014/main" id="{575E7222-A1B9-4589-B9C7-C560C4F08AF7}"/>
              </a:ext>
            </a:extLst>
          </p:cNvPr>
          <p:cNvSpPr txBox="1">
            <a:spLocks/>
          </p:cNvSpPr>
          <p:nvPr/>
        </p:nvSpPr>
        <p:spPr>
          <a:xfrm>
            <a:off x="3189287" y="171637"/>
            <a:ext cx="5813425" cy="613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Opening Load Test Apparatus</a:t>
            </a:r>
          </a:p>
        </p:txBody>
      </p:sp>
    </p:spTree>
    <p:extLst>
      <p:ext uri="{BB962C8B-B14F-4D97-AF65-F5344CB8AC3E}">
        <p14:creationId xmlns:p14="http://schemas.microsoft.com/office/powerpoint/2010/main" val="229233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75D84-F33A-4B0D-A8EE-385DD3AADB5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648852" y="1713622"/>
            <a:ext cx="4086668" cy="3064999"/>
          </a:xfrm>
          <a:prstGeom prst="rect">
            <a:avLst/>
          </a:prstGeom>
        </p:spPr>
      </p:pic>
      <p:pic>
        <p:nvPicPr>
          <p:cNvPr id="5" name="Picture 4">
            <a:extLst>
              <a:ext uri="{FF2B5EF4-FFF2-40B4-BE49-F238E27FC236}">
                <a16:creationId xmlns:a16="http://schemas.microsoft.com/office/drawing/2014/main" id="{7F53E78C-08CC-43A0-8D7A-947F498603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6456482" y="1713620"/>
            <a:ext cx="4086665" cy="3064999"/>
          </a:xfrm>
          <a:prstGeom prst="rect">
            <a:avLst/>
          </a:prstGeom>
        </p:spPr>
      </p:pic>
      <p:sp>
        <p:nvSpPr>
          <p:cNvPr id="6" name="TextBox 5">
            <a:extLst>
              <a:ext uri="{FF2B5EF4-FFF2-40B4-BE49-F238E27FC236}">
                <a16:creationId xmlns:a16="http://schemas.microsoft.com/office/drawing/2014/main" id="{8AA8B795-B493-4765-A863-E0BF750504F0}"/>
              </a:ext>
            </a:extLst>
          </p:cNvPr>
          <p:cNvSpPr txBox="1"/>
          <p:nvPr/>
        </p:nvSpPr>
        <p:spPr>
          <a:xfrm>
            <a:off x="1760512" y="5520676"/>
            <a:ext cx="3924886" cy="369332"/>
          </a:xfrm>
          <a:prstGeom prst="rect">
            <a:avLst/>
          </a:prstGeom>
          <a:noFill/>
        </p:spPr>
        <p:txBody>
          <a:bodyPr wrap="square" rtlCol="0">
            <a:spAutoFit/>
          </a:bodyPr>
          <a:lstStyle/>
          <a:p>
            <a:r>
              <a:rPr lang="en-US" dirty="0"/>
              <a:t>Test Parachute in the Deployment Tube</a:t>
            </a:r>
          </a:p>
        </p:txBody>
      </p:sp>
      <p:sp>
        <p:nvSpPr>
          <p:cNvPr id="7" name="TextBox 6">
            <a:extLst>
              <a:ext uri="{FF2B5EF4-FFF2-40B4-BE49-F238E27FC236}">
                <a16:creationId xmlns:a16="http://schemas.microsoft.com/office/drawing/2014/main" id="{2F0E2A46-B816-4A40-B26D-ADE8ACCFF849}"/>
              </a:ext>
            </a:extLst>
          </p:cNvPr>
          <p:cNvSpPr txBox="1"/>
          <p:nvPr/>
        </p:nvSpPr>
        <p:spPr>
          <a:xfrm>
            <a:off x="6770660" y="5520676"/>
            <a:ext cx="3458307" cy="923330"/>
          </a:xfrm>
          <a:prstGeom prst="rect">
            <a:avLst/>
          </a:prstGeom>
          <a:noFill/>
        </p:spPr>
        <p:txBody>
          <a:bodyPr wrap="square" rtlCol="0">
            <a:spAutoFit/>
          </a:bodyPr>
          <a:lstStyle/>
          <a:p>
            <a:pPr algn="ctr"/>
            <a:r>
              <a:rPr lang="en-US" dirty="0"/>
              <a:t>Ready for drop test.  Slack in string is to allow for predetermined freefall before chute extraction.</a:t>
            </a:r>
          </a:p>
        </p:txBody>
      </p:sp>
      <p:sp>
        <p:nvSpPr>
          <p:cNvPr id="8" name="Oval 7">
            <a:extLst>
              <a:ext uri="{FF2B5EF4-FFF2-40B4-BE49-F238E27FC236}">
                <a16:creationId xmlns:a16="http://schemas.microsoft.com/office/drawing/2014/main" id="{65E184AF-19F4-4AB3-AEFE-F77A5D915E08}"/>
              </a:ext>
            </a:extLst>
          </p:cNvPr>
          <p:cNvSpPr/>
          <p:nvPr/>
        </p:nvSpPr>
        <p:spPr>
          <a:xfrm>
            <a:off x="8074855" y="4135902"/>
            <a:ext cx="872197" cy="1384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BCDF3896-870B-4515-87AB-22D19D28DCE1}"/>
              </a:ext>
            </a:extLst>
          </p:cNvPr>
          <p:cNvSpPr txBox="1">
            <a:spLocks/>
          </p:cNvSpPr>
          <p:nvPr/>
        </p:nvSpPr>
        <p:spPr>
          <a:xfrm>
            <a:off x="3189287" y="171637"/>
            <a:ext cx="5813425" cy="613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Opening Load Test Apparatus</a:t>
            </a:r>
          </a:p>
        </p:txBody>
      </p:sp>
      <p:sp>
        <p:nvSpPr>
          <p:cNvPr id="2" name="Slide Number Placeholder 1">
            <a:extLst>
              <a:ext uri="{FF2B5EF4-FFF2-40B4-BE49-F238E27FC236}">
                <a16:creationId xmlns:a16="http://schemas.microsoft.com/office/drawing/2014/main" id="{CBBA9253-4BA2-4CF7-BDE8-96B7A4D4CC1D}"/>
              </a:ext>
            </a:extLst>
          </p:cNvPr>
          <p:cNvSpPr>
            <a:spLocks noGrp="1"/>
          </p:cNvSpPr>
          <p:nvPr>
            <p:ph type="sldNum" sz="quarter" idx="12"/>
          </p:nvPr>
        </p:nvSpPr>
        <p:spPr/>
        <p:txBody>
          <a:bodyPr/>
          <a:lstStyle/>
          <a:p>
            <a:fld id="{EE4B6F6E-FD67-4EFF-BA34-FE9B52470A9F}" type="slidenum">
              <a:rPr lang="en-US" smtClean="0"/>
              <a:t>15</a:t>
            </a:fld>
            <a:endParaRPr lang="en-US"/>
          </a:p>
        </p:txBody>
      </p:sp>
    </p:spTree>
    <p:extLst>
      <p:ext uri="{BB962C8B-B14F-4D97-AF65-F5344CB8AC3E}">
        <p14:creationId xmlns:p14="http://schemas.microsoft.com/office/powerpoint/2010/main" val="32765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BF9E22-BA52-4556-8891-F15D28699D34}"/>
              </a:ext>
            </a:extLst>
          </p:cNvPr>
          <p:cNvSpPr>
            <a:spLocks noGrp="1"/>
          </p:cNvSpPr>
          <p:nvPr>
            <p:ph type="sldNum" sz="quarter" idx="12"/>
          </p:nvPr>
        </p:nvSpPr>
        <p:spPr/>
        <p:txBody>
          <a:bodyPr/>
          <a:lstStyle/>
          <a:p>
            <a:fld id="{EE4B6F6E-FD67-4EFF-BA34-FE9B52470A9F}" type="slidenum">
              <a:rPr lang="en-US" smtClean="0"/>
              <a:t>16</a:t>
            </a:fld>
            <a:endParaRPr lang="en-US"/>
          </a:p>
        </p:txBody>
      </p:sp>
      <p:pic>
        <p:nvPicPr>
          <p:cNvPr id="3" name="Picture 2">
            <a:extLst>
              <a:ext uri="{FF2B5EF4-FFF2-40B4-BE49-F238E27FC236}">
                <a16:creationId xmlns:a16="http://schemas.microsoft.com/office/drawing/2014/main" id="{6BC74FFB-D90C-4091-9CF1-DCB70A7D272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76568" y="1079111"/>
            <a:ext cx="2667000" cy="4702712"/>
          </a:xfrm>
          <a:prstGeom prst="rect">
            <a:avLst/>
          </a:prstGeom>
        </p:spPr>
      </p:pic>
      <p:pic>
        <p:nvPicPr>
          <p:cNvPr id="4" name="Picture 3">
            <a:extLst>
              <a:ext uri="{FF2B5EF4-FFF2-40B4-BE49-F238E27FC236}">
                <a16:creationId xmlns:a16="http://schemas.microsoft.com/office/drawing/2014/main" id="{767FD4DB-4D8D-481F-8A78-3FE847019F3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65756" y="1079111"/>
            <a:ext cx="2667001" cy="4702712"/>
          </a:xfrm>
          <a:prstGeom prst="rect">
            <a:avLst/>
          </a:prstGeom>
        </p:spPr>
      </p:pic>
      <p:pic>
        <p:nvPicPr>
          <p:cNvPr id="5" name="Picture 4">
            <a:extLst>
              <a:ext uri="{FF2B5EF4-FFF2-40B4-BE49-F238E27FC236}">
                <a16:creationId xmlns:a16="http://schemas.microsoft.com/office/drawing/2014/main" id="{26C0DBAB-BEE7-4739-88D5-E89F6DBF4E1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732635" y="1079111"/>
            <a:ext cx="2667000" cy="4702712"/>
          </a:xfrm>
          <a:prstGeom prst="rect">
            <a:avLst/>
          </a:prstGeom>
        </p:spPr>
      </p:pic>
      <p:sp>
        <p:nvSpPr>
          <p:cNvPr id="6" name="TextBox 5">
            <a:extLst>
              <a:ext uri="{FF2B5EF4-FFF2-40B4-BE49-F238E27FC236}">
                <a16:creationId xmlns:a16="http://schemas.microsoft.com/office/drawing/2014/main" id="{FBA60DFE-B924-4F55-B964-995A8F15C63A}"/>
              </a:ext>
            </a:extLst>
          </p:cNvPr>
          <p:cNvSpPr txBox="1"/>
          <p:nvPr/>
        </p:nvSpPr>
        <p:spPr>
          <a:xfrm>
            <a:off x="1533378" y="5847445"/>
            <a:ext cx="2743200" cy="369332"/>
          </a:xfrm>
          <a:prstGeom prst="rect">
            <a:avLst/>
          </a:prstGeom>
          <a:noFill/>
        </p:spPr>
        <p:txBody>
          <a:bodyPr wrap="square" rtlCol="0">
            <a:spAutoFit/>
          </a:bodyPr>
          <a:lstStyle/>
          <a:p>
            <a:pPr algn="ctr"/>
            <a:r>
              <a:rPr lang="en-US" dirty="0"/>
              <a:t>Parachute Extraction</a:t>
            </a:r>
          </a:p>
        </p:txBody>
      </p:sp>
      <p:sp>
        <p:nvSpPr>
          <p:cNvPr id="7" name="TextBox 6">
            <a:extLst>
              <a:ext uri="{FF2B5EF4-FFF2-40B4-BE49-F238E27FC236}">
                <a16:creationId xmlns:a16="http://schemas.microsoft.com/office/drawing/2014/main" id="{3940F349-2D81-4A90-9263-D9209EC9657D}"/>
              </a:ext>
            </a:extLst>
          </p:cNvPr>
          <p:cNvSpPr txBox="1"/>
          <p:nvPr/>
        </p:nvSpPr>
        <p:spPr>
          <a:xfrm>
            <a:off x="4738470" y="5847445"/>
            <a:ext cx="2743200" cy="369332"/>
          </a:xfrm>
          <a:prstGeom prst="rect">
            <a:avLst/>
          </a:prstGeom>
          <a:noFill/>
        </p:spPr>
        <p:txBody>
          <a:bodyPr wrap="square" rtlCol="0">
            <a:spAutoFit/>
          </a:bodyPr>
          <a:lstStyle/>
          <a:p>
            <a:pPr algn="ctr"/>
            <a:r>
              <a:rPr lang="en-US" dirty="0"/>
              <a:t>Parachute Inflation</a:t>
            </a:r>
          </a:p>
        </p:txBody>
      </p:sp>
      <p:sp>
        <p:nvSpPr>
          <p:cNvPr id="8" name="TextBox 7">
            <a:extLst>
              <a:ext uri="{FF2B5EF4-FFF2-40B4-BE49-F238E27FC236}">
                <a16:creationId xmlns:a16="http://schemas.microsoft.com/office/drawing/2014/main" id="{96182385-56AD-42F9-9D41-191DAD89808A}"/>
              </a:ext>
            </a:extLst>
          </p:cNvPr>
          <p:cNvSpPr txBox="1"/>
          <p:nvPr/>
        </p:nvSpPr>
        <p:spPr>
          <a:xfrm>
            <a:off x="7636414" y="5845097"/>
            <a:ext cx="2743200" cy="369332"/>
          </a:xfrm>
          <a:prstGeom prst="rect">
            <a:avLst/>
          </a:prstGeom>
          <a:noFill/>
        </p:spPr>
        <p:txBody>
          <a:bodyPr wrap="square" rtlCol="0">
            <a:spAutoFit/>
          </a:bodyPr>
          <a:lstStyle/>
          <a:p>
            <a:pPr algn="ctr"/>
            <a:r>
              <a:rPr lang="en-US" dirty="0"/>
              <a:t>Parachute Full Open</a:t>
            </a:r>
          </a:p>
        </p:txBody>
      </p:sp>
      <p:sp>
        <p:nvSpPr>
          <p:cNvPr id="9" name="Title 2">
            <a:extLst>
              <a:ext uri="{FF2B5EF4-FFF2-40B4-BE49-F238E27FC236}">
                <a16:creationId xmlns:a16="http://schemas.microsoft.com/office/drawing/2014/main" id="{7FE38614-E3DA-4543-AA45-1FFF6C833B85}"/>
              </a:ext>
            </a:extLst>
          </p:cNvPr>
          <p:cNvSpPr txBox="1">
            <a:spLocks/>
          </p:cNvSpPr>
          <p:nvPr/>
        </p:nvSpPr>
        <p:spPr>
          <a:xfrm>
            <a:off x="3189287" y="171637"/>
            <a:ext cx="5813425" cy="613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Parachute Opening Sequence</a:t>
            </a:r>
          </a:p>
        </p:txBody>
      </p:sp>
    </p:spTree>
    <p:extLst>
      <p:ext uri="{BB962C8B-B14F-4D97-AF65-F5344CB8AC3E}">
        <p14:creationId xmlns:p14="http://schemas.microsoft.com/office/powerpoint/2010/main" val="302572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E460CF-E556-426D-A6D1-80B2747D0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 y="919386"/>
            <a:ext cx="10183255" cy="4651882"/>
          </a:xfrm>
          <a:prstGeom prst="rect">
            <a:avLst/>
          </a:prstGeom>
        </p:spPr>
      </p:pic>
      <p:sp>
        <p:nvSpPr>
          <p:cNvPr id="3" name="TextBox 2">
            <a:extLst>
              <a:ext uri="{FF2B5EF4-FFF2-40B4-BE49-F238E27FC236}">
                <a16:creationId xmlns:a16="http://schemas.microsoft.com/office/drawing/2014/main" id="{6AE82FF9-B3D3-4C00-A10A-2A736377D5E0}"/>
              </a:ext>
            </a:extLst>
          </p:cNvPr>
          <p:cNvSpPr txBox="1"/>
          <p:nvPr/>
        </p:nvSpPr>
        <p:spPr>
          <a:xfrm>
            <a:off x="3694289" y="138011"/>
            <a:ext cx="4803422" cy="584775"/>
          </a:xfrm>
          <a:prstGeom prst="rect">
            <a:avLst/>
          </a:prstGeom>
          <a:noFill/>
        </p:spPr>
        <p:txBody>
          <a:bodyPr wrap="square" rtlCol="0">
            <a:spAutoFit/>
          </a:bodyPr>
          <a:lstStyle/>
          <a:p>
            <a:pPr algn="ctr"/>
            <a:r>
              <a:rPr lang="en-US" sz="3200" dirty="0">
                <a:solidFill>
                  <a:srgbClr val="FF0000"/>
                </a:solidFill>
              </a:rPr>
              <a:t>Drop Test Data</a:t>
            </a:r>
          </a:p>
        </p:txBody>
      </p:sp>
      <p:sp>
        <p:nvSpPr>
          <p:cNvPr id="4" name="TextBox 3">
            <a:extLst>
              <a:ext uri="{FF2B5EF4-FFF2-40B4-BE49-F238E27FC236}">
                <a16:creationId xmlns:a16="http://schemas.microsoft.com/office/drawing/2014/main" id="{76F05B47-32B7-4EAF-A82C-8046A7003ECA}"/>
              </a:ext>
            </a:extLst>
          </p:cNvPr>
          <p:cNvSpPr txBox="1"/>
          <p:nvPr/>
        </p:nvSpPr>
        <p:spPr>
          <a:xfrm>
            <a:off x="8397929" y="2145696"/>
            <a:ext cx="1268082" cy="646331"/>
          </a:xfrm>
          <a:prstGeom prst="rect">
            <a:avLst/>
          </a:prstGeom>
          <a:noFill/>
        </p:spPr>
        <p:txBody>
          <a:bodyPr wrap="square" rtlCol="0">
            <a:spAutoFit/>
          </a:bodyPr>
          <a:lstStyle/>
          <a:p>
            <a:r>
              <a:rPr lang="en-US" dirty="0"/>
              <a:t>Parachute Opening</a:t>
            </a:r>
          </a:p>
        </p:txBody>
      </p:sp>
      <p:sp>
        <p:nvSpPr>
          <p:cNvPr id="5" name="TextBox 4">
            <a:extLst>
              <a:ext uri="{FF2B5EF4-FFF2-40B4-BE49-F238E27FC236}">
                <a16:creationId xmlns:a16="http://schemas.microsoft.com/office/drawing/2014/main" id="{B5641D3C-5D83-4A22-81C2-CC242D078D75}"/>
              </a:ext>
            </a:extLst>
          </p:cNvPr>
          <p:cNvSpPr txBox="1"/>
          <p:nvPr/>
        </p:nvSpPr>
        <p:spPr>
          <a:xfrm>
            <a:off x="6338571" y="1898165"/>
            <a:ext cx="1677108" cy="923330"/>
          </a:xfrm>
          <a:prstGeom prst="rect">
            <a:avLst/>
          </a:prstGeom>
          <a:noFill/>
        </p:spPr>
        <p:txBody>
          <a:bodyPr wrap="square" rtlCol="0">
            <a:spAutoFit/>
          </a:bodyPr>
          <a:lstStyle/>
          <a:p>
            <a:r>
              <a:rPr lang="en-US" dirty="0"/>
              <a:t>Parachute Extraction from Storage Tube</a:t>
            </a:r>
          </a:p>
        </p:txBody>
      </p:sp>
      <p:sp>
        <p:nvSpPr>
          <p:cNvPr id="6" name="TextBox 5">
            <a:extLst>
              <a:ext uri="{FF2B5EF4-FFF2-40B4-BE49-F238E27FC236}">
                <a16:creationId xmlns:a16="http://schemas.microsoft.com/office/drawing/2014/main" id="{5699F50B-FF9C-403D-91DA-D20816FE1A4E}"/>
              </a:ext>
            </a:extLst>
          </p:cNvPr>
          <p:cNvSpPr txBox="1"/>
          <p:nvPr/>
        </p:nvSpPr>
        <p:spPr>
          <a:xfrm>
            <a:off x="4640976" y="5175397"/>
            <a:ext cx="2505456" cy="369332"/>
          </a:xfrm>
          <a:prstGeom prst="rect">
            <a:avLst/>
          </a:prstGeom>
          <a:noFill/>
        </p:spPr>
        <p:txBody>
          <a:bodyPr wrap="square" rtlCol="0">
            <a:spAutoFit/>
          </a:bodyPr>
          <a:lstStyle/>
          <a:p>
            <a:r>
              <a:rPr lang="en-US" dirty="0"/>
              <a:t>Free Fall of Test Weight</a:t>
            </a:r>
          </a:p>
        </p:txBody>
      </p:sp>
      <p:sp>
        <p:nvSpPr>
          <p:cNvPr id="7" name="Right Brace 6">
            <a:extLst>
              <a:ext uri="{FF2B5EF4-FFF2-40B4-BE49-F238E27FC236}">
                <a16:creationId xmlns:a16="http://schemas.microsoft.com/office/drawing/2014/main" id="{FF7A4DB2-A876-4D0E-B471-3E94E531F032}"/>
              </a:ext>
            </a:extLst>
          </p:cNvPr>
          <p:cNvSpPr/>
          <p:nvPr/>
        </p:nvSpPr>
        <p:spPr>
          <a:xfrm rot="5400000">
            <a:off x="5838092" y="3133604"/>
            <a:ext cx="450166" cy="3179298"/>
          </a:xfrm>
          <a:prstGeom prst="rightBrace">
            <a:avLst>
              <a:gd name="adj1" fmla="val 5520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7203AF0-AF89-40CD-BDE9-658781E779B2}"/>
              </a:ext>
            </a:extLst>
          </p:cNvPr>
          <p:cNvSpPr txBox="1"/>
          <p:nvPr/>
        </p:nvSpPr>
        <p:spPr>
          <a:xfrm>
            <a:off x="10262623" y="1286731"/>
            <a:ext cx="911212" cy="369332"/>
          </a:xfrm>
          <a:prstGeom prst="rect">
            <a:avLst/>
          </a:prstGeom>
          <a:noFill/>
        </p:spPr>
        <p:txBody>
          <a:bodyPr wrap="square" rtlCol="0">
            <a:spAutoFit/>
          </a:bodyPr>
          <a:lstStyle/>
          <a:p>
            <a:r>
              <a:rPr lang="en-US" dirty="0"/>
              <a:t>1.32 N</a:t>
            </a:r>
          </a:p>
        </p:txBody>
      </p:sp>
      <p:sp>
        <p:nvSpPr>
          <p:cNvPr id="9" name="TextBox 8">
            <a:extLst>
              <a:ext uri="{FF2B5EF4-FFF2-40B4-BE49-F238E27FC236}">
                <a16:creationId xmlns:a16="http://schemas.microsoft.com/office/drawing/2014/main" id="{1B6B1063-2295-4402-A9BF-0F31758A3B2F}"/>
              </a:ext>
            </a:extLst>
          </p:cNvPr>
          <p:cNvSpPr txBox="1"/>
          <p:nvPr/>
        </p:nvSpPr>
        <p:spPr>
          <a:xfrm>
            <a:off x="4162993" y="4028204"/>
            <a:ext cx="1076632" cy="369332"/>
          </a:xfrm>
          <a:prstGeom prst="rect">
            <a:avLst/>
          </a:prstGeom>
          <a:noFill/>
        </p:spPr>
        <p:txBody>
          <a:bodyPr wrap="square" rtlCol="0">
            <a:spAutoFit/>
          </a:bodyPr>
          <a:lstStyle/>
          <a:p>
            <a:r>
              <a:rPr lang="en-US" dirty="0"/>
              <a:t>0.302 sec</a:t>
            </a:r>
          </a:p>
        </p:txBody>
      </p:sp>
      <p:sp>
        <p:nvSpPr>
          <p:cNvPr id="10" name="TextBox 9">
            <a:extLst>
              <a:ext uri="{FF2B5EF4-FFF2-40B4-BE49-F238E27FC236}">
                <a16:creationId xmlns:a16="http://schemas.microsoft.com/office/drawing/2014/main" id="{03E3555E-6302-4595-AFB3-ADB3EB56712D}"/>
              </a:ext>
            </a:extLst>
          </p:cNvPr>
          <p:cNvSpPr txBox="1"/>
          <p:nvPr/>
        </p:nvSpPr>
        <p:spPr>
          <a:xfrm>
            <a:off x="7146432" y="4014688"/>
            <a:ext cx="1351279" cy="369332"/>
          </a:xfrm>
          <a:prstGeom prst="rect">
            <a:avLst/>
          </a:prstGeom>
          <a:noFill/>
        </p:spPr>
        <p:txBody>
          <a:bodyPr wrap="square" rtlCol="0">
            <a:spAutoFit/>
          </a:bodyPr>
          <a:lstStyle/>
          <a:p>
            <a:r>
              <a:rPr lang="en-US" dirty="0"/>
              <a:t>0.622 sec</a:t>
            </a:r>
          </a:p>
        </p:txBody>
      </p:sp>
      <p:sp>
        <p:nvSpPr>
          <p:cNvPr id="11" name="TextBox 10">
            <a:extLst>
              <a:ext uri="{FF2B5EF4-FFF2-40B4-BE49-F238E27FC236}">
                <a16:creationId xmlns:a16="http://schemas.microsoft.com/office/drawing/2014/main" id="{525507B5-AF80-4718-8DBF-0DC3896C4D0B}"/>
              </a:ext>
            </a:extLst>
          </p:cNvPr>
          <p:cNvSpPr txBox="1"/>
          <p:nvPr/>
        </p:nvSpPr>
        <p:spPr>
          <a:xfrm>
            <a:off x="7073099" y="5167753"/>
            <a:ext cx="1159450" cy="369332"/>
          </a:xfrm>
          <a:prstGeom prst="rect">
            <a:avLst/>
          </a:prstGeom>
          <a:noFill/>
        </p:spPr>
        <p:txBody>
          <a:bodyPr wrap="square" rtlCol="0">
            <a:spAutoFit/>
          </a:bodyPr>
          <a:lstStyle/>
          <a:p>
            <a:r>
              <a:rPr lang="en-US" dirty="0"/>
              <a:t>(0.32 sec)</a:t>
            </a:r>
          </a:p>
        </p:txBody>
      </p:sp>
      <p:sp>
        <p:nvSpPr>
          <p:cNvPr id="12" name="TextBox 11">
            <a:extLst>
              <a:ext uri="{FF2B5EF4-FFF2-40B4-BE49-F238E27FC236}">
                <a16:creationId xmlns:a16="http://schemas.microsoft.com/office/drawing/2014/main" id="{7F75D112-F4B7-490C-9E33-473B393D974E}"/>
              </a:ext>
            </a:extLst>
          </p:cNvPr>
          <p:cNvSpPr txBox="1"/>
          <p:nvPr/>
        </p:nvSpPr>
        <p:spPr>
          <a:xfrm>
            <a:off x="1983892" y="1302120"/>
            <a:ext cx="3932489" cy="830997"/>
          </a:xfrm>
          <a:prstGeom prst="rect">
            <a:avLst/>
          </a:prstGeom>
          <a:noFill/>
        </p:spPr>
        <p:txBody>
          <a:bodyPr wrap="square" rtlCol="0">
            <a:spAutoFit/>
          </a:bodyPr>
          <a:lstStyle/>
          <a:p>
            <a:r>
              <a:rPr lang="en-US" sz="2400" b="1" dirty="0"/>
              <a:t>Representative Data Sample (0.5 m freefall drop)</a:t>
            </a:r>
          </a:p>
        </p:txBody>
      </p:sp>
      <p:sp>
        <p:nvSpPr>
          <p:cNvPr id="14" name="TextBox 13">
            <a:extLst>
              <a:ext uri="{FF2B5EF4-FFF2-40B4-BE49-F238E27FC236}">
                <a16:creationId xmlns:a16="http://schemas.microsoft.com/office/drawing/2014/main" id="{3CDB31A7-7708-43B3-B5A6-E99DD4627497}"/>
              </a:ext>
            </a:extLst>
          </p:cNvPr>
          <p:cNvSpPr txBox="1"/>
          <p:nvPr/>
        </p:nvSpPr>
        <p:spPr>
          <a:xfrm>
            <a:off x="8940026" y="978954"/>
            <a:ext cx="1268082" cy="646331"/>
          </a:xfrm>
          <a:prstGeom prst="rect">
            <a:avLst/>
          </a:prstGeom>
          <a:noFill/>
        </p:spPr>
        <p:txBody>
          <a:bodyPr wrap="square" rtlCol="0">
            <a:spAutoFit/>
          </a:bodyPr>
          <a:lstStyle/>
          <a:p>
            <a:r>
              <a:rPr lang="en-US" dirty="0"/>
              <a:t>Parachute Fully Open</a:t>
            </a:r>
          </a:p>
        </p:txBody>
      </p:sp>
      <p:sp>
        <p:nvSpPr>
          <p:cNvPr id="2" name="Slide Number Placeholder 1">
            <a:extLst>
              <a:ext uri="{FF2B5EF4-FFF2-40B4-BE49-F238E27FC236}">
                <a16:creationId xmlns:a16="http://schemas.microsoft.com/office/drawing/2014/main" id="{FB42B5C0-1893-4A8D-916B-7124A6B9B1F7}"/>
              </a:ext>
            </a:extLst>
          </p:cNvPr>
          <p:cNvSpPr>
            <a:spLocks noGrp="1"/>
          </p:cNvSpPr>
          <p:nvPr>
            <p:ph type="sldNum" sz="quarter" idx="12"/>
          </p:nvPr>
        </p:nvSpPr>
        <p:spPr/>
        <p:txBody>
          <a:bodyPr/>
          <a:lstStyle/>
          <a:p>
            <a:fld id="{EE4B6F6E-FD67-4EFF-BA34-FE9B52470A9F}" type="slidenum">
              <a:rPr lang="en-US" smtClean="0"/>
              <a:t>17</a:t>
            </a:fld>
            <a:endParaRPr lang="en-US"/>
          </a:p>
        </p:txBody>
      </p:sp>
    </p:spTree>
    <p:extLst>
      <p:ext uri="{BB962C8B-B14F-4D97-AF65-F5344CB8AC3E}">
        <p14:creationId xmlns:p14="http://schemas.microsoft.com/office/powerpoint/2010/main" val="143867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E6BA3C-AFF9-4331-B00A-FBAE1DF3DE5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615396" y="1066875"/>
            <a:ext cx="2126276" cy="4886968"/>
          </a:xfrm>
          <a:prstGeom prst="rect">
            <a:avLst/>
          </a:prstGeom>
        </p:spPr>
      </p:pic>
      <p:sp>
        <p:nvSpPr>
          <p:cNvPr id="3" name="TextBox 2">
            <a:extLst>
              <a:ext uri="{FF2B5EF4-FFF2-40B4-BE49-F238E27FC236}">
                <a16:creationId xmlns:a16="http://schemas.microsoft.com/office/drawing/2014/main" id="{CDF492C9-4BBE-4CA1-9C6F-FC9D8E66237B}"/>
              </a:ext>
            </a:extLst>
          </p:cNvPr>
          <p:cNvSpPr txBox="1"/>
          <p:nvPr/>
        </p:nvSpPr>
        <p:spPr>
          <a:xfrm>
            <a:off x="5741672" y="1065655"/>
            <a:ext cx="2656740" cy="646331"/>
          </a:xfrm>
          <a:prstGeom prst="rect">
            <a:avLst/>
          </a:prstGeom>
          <a:noFill/>
        </p:spPr>
        <p:txBody>
          <a:bodyPr wrap="square" rtlCol="0">
            <a:spAutoFit/>
          </a:bodyPr>
          <a:lstStyle/>
          <a:p>
            <a:r>
              <a:rPr lang="en-US" dirty="0"/>
              <a:t>Drag decreasing towards steady state drag</a:t>
            </a:r>
          </a:p>
        </p:txBody>
      </p:sp>
      <p:sp>
        <p:nvSpPr>
          <p:cNvPr id="4" name="TextBox 3">
            <a:extLst>
              <a:ext uri="{FF2B5EF4-FFF2-40B4-BE49-F238E27FC236}">
                <a16:creationId xmlns:a16="http://schemas.microsoft.com/office/drawing/2014/main" id="{587A2392-1430-4819-BBCB-95BC5697BB27}"/>
              </a:ext>
            </a:extLst>
          </p:cNvPr>
          <p:cNvSpPr txBox="1"/>
          <p:nvPr/>
        </p:nvSpPr>
        <p:spPr>
          <a:xfrm>
            <a:off x="2789919" y="2506897"/>
            <a:ext cx="1575581" cy="923330"/>
          </a:xfrm>
          <a:prstGeom prst="rect">
            <a:avLst/>
          </a:prstGeom>
          <a:noFill/>
        </p:spPr>
        <p:txBody>
          <a:bodyPr wrap="square" rtlCol="0">
            <a:spAutoFit/>
          </a:bodyPr>
          <a:lstStyle/>
          <a:p>
            <a:r>
              <a:rPr lang="en-US" dirty="0"/>
              <a:t>Drag as the parachute canopy opens</a:t>
            </a:r>
          </a:p>
        </p:txBody>
      </p:sp>
      <p:sp>
        <p:nvSpPr>
          <p:cNvPr id="5" name="TextBox 4">
            <a:extLst>
              <a:ext uri="{FF2B5EF4-FFF2-40B4-BE49-F238E27FC236}">
                <a16:creationId xmlns:a16="http://schemas.microsoft.com/office/drawing/2014/main" id="{DB8843C1-BF04-4BFF-81B1-D210585BF2C5}"/>
              </a:ext>
            </a:extLst>
          </p:cNvPr>
          <p:cNvSpPr txBox="1"/>
          <p:nvPr/>
        </p:nvSpPr>
        <p:spPr>
          <a:xfrm>
            <a:off x="5906084" y="3627902"/>
            <a:ext cx="1380980" cy="923330"/>
          </a:xfrm>
          <a:prstGeom prst="rect">
            <a:avLst/>
          </a:prstGeom>
          <a:noFill/>
        </p:spPr>
        <p:txBody>
          <a:bodyPr wrap="square" rtlCol="0">
            <a:spAutoFit/>
          </a:bodyPr>
          <a:lstStyle/>
          <a:p>
            <a:r>
              <a:rPr lang="en-US" dirty="0"/>
              <a:t>Test Rig hitting the ground</a:t>
            </a:r>
          </a:p>
        </p:txBody>
      </p:sp>
      <p:sp>
        <p:nvSpPr>
          <p:cNvPr id="6" name="TextBox 5">
            <a:extLst>
              <a:ext uri="{FF2B5EF4-FFF2-40B4-BE49-F238E27FC236}">
                <a16:creationId xmlns:a16="http://schemas.microsoft.com/office/drawing/2014/main" id="{8B3DEF49-1E42-4749-957B-301C5BA69C66}"/>
              </a:ext>
            </a:extLst>
          </p:cNvPr>
          <p:cNvSpPr txBox="1"/>
          <p:nvPr/>
        </p:nvSpPr>
        <p:spPr>
          <a:xfrm>
            <a:off x="7751298" y="2459504"/>
            <a:ext cx="3760764" cy="1938992"/>
          </a:xfrm>
          <a:prstGeom prst="rect">
            <a:avLst/>
          </a:prstGeom>
          <a:noFill/>
        </p:spPr>
        <p:txBody>
          <a:bodyPr wrap="square" rtlCol="0">
            <a:spAutoFit/>
          </a:bodyPr>
          <a:lstStyle/>
          <a:p>
            <a:r>
              <a:rPr lang="en-US" sz="2400" dirty="0"/>
              <a:t>The system does not have sufficient time (vertical distance) to allow the chute to reach steady state drag level.</a:t>
            </a:r>
          </a:p>
        </p:txBody>
      </p:sp>
      <p:sp>
        <p:nvSpPr>
          <p:cNvPr id="8" name="TextBox 7">
            <a:extLst>
              <a:ext uri="{FF2B5EF4-FFF2-40B4-BE49-F238E27FC236}">
                <a16:creationId xmlns:a16="http://schemas.microsoft.com/office/drawing/2014/main" id="{C02F02B9-0522-49AD-9EFA-C908B66ED8CA}"/>
              </a:ext>
            </a:extLst>
          </p:cNvPr>
          <p:cNvSpPr txBox="1"/>
          <p:nvPr/>
        </p:nvSpPr>
        <p:spPr>
          <a:xfrm>
            <a:off x="3694289" y="138011"/>
            <a:ext cx="4803422" cy="584775"/>
          </a:xfrm>
          <a:prstGeom prst="rect">
            <a:avLst/>
          </a:prstGeom>
          <a:noFill/>
        </p:spPr>
        <p:txBody>
          <a:bodyPr wrap="square" rtlCol="0">
            <a:spAutoFit/>
          </a:bodyPr>
          <a:lstStyle/>
          <a:p>
            <a:pPr algn="ctr"/>
            <a:r>
              <a:rPr lang="en-US" sz="3200" dirty="0">
                <a:solidFill>
                  <a:srgbClr val="FF0000"/>
                </a:solidFill>
              </a:rPr>
              <a:t>Drop Test Data</a:t>
            </a:r>
          </a:p>
        </p:txBody>
      </p:sp>
      <p:sp>
        <p:nvSpPr>
          <p:cNvPr id="9" name="Oval 8">
            <a:extLst>
              <a:ext uri="{FF2B5EF4-FFF2-40B4-BE49-F238E27FC236}">
                <a16:creationId xmlns:a16="http://schemas.microsoft.com/office/drawing/2014/main" id="{06E6E1D2-4C02-47BC-A8A4-DA2DCC87078C}"/>
              </a:ext>
            </a:extLst>
          </p:cNvPr>
          <p:cNvSpPr/>
          <p:nvPr/>
        </p:nvSpPr>
        <p:spPr>
          <a:xfrm>
            <a:off x="5233181" y="1504243"/>
            <a:ext cx="508491" cy="662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a:extLst>
              <a:ext uri="{FF2B5EF4-FFF2-40B4-BE49-F238E27FC236}">
                <a16:creationId xmlns:a16="http://schemas.microsoft.com/office/drawing/2014/main" id="{6D45F006-9CCF-4D05-8B1A-69F34FFAF2AB}"/>
              </a:ext>
            </a:extLst>
          </p:cNvPr>
          <p:cNvSpPr/>
          <p:nvPr/>
        </p:nvSpPr>
        <p:spPr>
          <a:xfrm rot="5400000">
            <a:off x="4234052" y="3932576"/>
            <a:ext cx="450166" cy="1687477"/>
          </a:xfrm>
          <a:prstGeom prst="rightBrace">
            <a:avLst>
              <a:gd name="adj1" fmla="val 5520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FB737288-A368-4710-B9D4-0C819239B4FD}"/>
              </a:ext>
            </a:extLst>
          </p:cNvPr>
          <p:cNvSpPr txBox="1"/>
          <p:nvPr/>
        </p:nvSpPr>
        <p:spPr>
          <a:xfrm>
            <a:off x="3540022" y="5154455"/>
            <a:ext cx="1687476" cy="923330"/>
          </a:xfrm>
          <a:prstGeom prst="rect">
            <a:avLst/>
          </a:prstGeom>
          <a:noFill/>
        </p:spPr>
        <p:txBody>
          <a:bodyPr wrap="square" rtlCol="0">
            <a:spAutoFit/>
          </a:bodyPr>
          <a:lstStyle/>
          <a:p>
            <a:pPr algn="ctr"/>
            <a:r>
              <a:rPr lang="en-US" dirty="0"/>
              <a:t>Parachute Opening Time</a:t>
            </a:r>
          </a:p>
          <a:p>
            <a:pPr algn="ctr"/>
            <a:r>
              <a:rPr lang="en-US" dirty="0"/>
              <a:t>(0.154 sec)</a:t>
            </a:r>
          </a:p>
        </p:txBody>
      </p:sp>
      <p:cxnSp>
        <p:nvCxnSpPr>
          <p:cNvPr id="12" name="Straight Arrow Connector 11">
            <a:extLst>
              <a:ext uri="{FF2B5EF4-FFF2-40B4-BE49-F238E27FC236}">
                <a16:creationId xmlns:a16="http://schemas.microsoft.com/office/drawing/2014/main" id="{FDECAAA2-CCCF-4E7F-8ECE-1924613256BF}"/>
              </a:ext>
            </a:extLst>
          </p:cNvPr>
          <p:cNvCxnSpPr>
            <a:cxnSpLocks/>
          </p:cNvCxnSpPr>
          <p:nvPr/>
        </p:nvCxnSpPr>
        <p:spPr>
          <a:xfrm>
            <a:off x="5487426" y="1692199"/>
            <a:ext cx="124534" cy="3574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63A8D161-9276-40C2-AF5A-40A59BE9EEF1}"/>
              </a:ext>
            </a:extLst>
          </p:cNvPr>
          <p:cNvSpPr>
            <a:spLocks noGrp="1"/>
          </p:cNvSpPr>
          <p:nvPr>
            <p:ph type="sldNum" sz="quarter" idx="12"/>
          </p:nvPr>
        </p:nvSpPr>
        <p:spPr/>
        <p:txBody>
          <a:bodyPr/>
          <a:lstStyle/>
          <a:p>
            <a:fld id="{EE4B6F6E-FD67-4EFF-BA34-FE9B52470A9F}" type="slidenum">
              <a:rPr lang="en-US" smtClean="0"/>
              <a:t>18</a:t>
            </a:fld>
            <a:endParaRPr lang="en-US"/>
          </a:p>
        </p:txBody>
      </p:sp>
    </p:spTree>
    <p:extLst>
      <p:ext uri="{BB962C8B-B14F-4D97-AF65-F5344CB8AC3E}">
        <p14:creationId xmlns:p14="http://schemas.microsoft.com/office/powerpoint/2010/main" val="100648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FA3B414-BD84-42C1-B667-E5CE92DAE2DF}"/>
              </a:ext>
            </a:extLst>
          </p:cNvPr>
          <p:cNvGraphicFramePr>
            <a:graphicFrameLocks/>
          </p:cNvGraphicFramePr>
          <p:nvPr>
            <p:extLst>
              <p:ext uri="{D42A27DB-BD31-4B8C-83A1-F6EECF244321}">
                <p14:modId xmlns:p14="http://schemas.microsoft.com/office/powerpoint/2010/main" val="2559499449"/>
              </p:ext>
            </p:extLst>
          </p:nvPr>
        </p:nvGraphicFramePr>
        <p:xfrm>
          <a:off x="5495781" y="1199271"/>
          <a:ext cx="6006905" cy="429064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8499E64-33F9-4EFE-8A05-ABDCB1BB85AB}"/>
              </a:ext>
            </a:extLst>
          </p:cNvPr>
          <p:cNvSpPr txBox="1"/>
          <p:nvPr/>
        </p:nvSpPr>
        <p:spPr>
          <a:xfrm>
            <a:off x="3694289" y="138011"/>
            <a:ext cx="4803422" cy="584775"/>
          </a:xfrm>
          <a:prstGeom prst="rect">
            <a:avLst/>
          </a:prstGeom>
          <a:noFill/>
        </p:spPr>
        <p:txBody>
          <a:bodyPr wrap="square" rtlCol="0">
            <a:spAutoFit/>
          </a:bodyPr>
          <a:lstStyle/>
          <a:p>
            <a:pPr algn="ctr"/>
            <a:r>
              <a:rPr lang="en-US" sz="3200" dirty="0">
                <a:solidFill>
                  <a:srgbClr val="FF0000"/>
                </a:solidFill>
              </a:rPr>
              <a:t>Drop Test Data</a:t>
            </a:r>
          </a:p>
        </p:txBody>
      </p:sp>
      <p:pic>
        <p:nvPicPr>
          <p:cNvPr id="5" name="Picture 4">
            <a:extLst>
              <a:ext uri="{FF2B5EF4-FFF2-40B4-BE49-F238E27FC236}">
                <a16:creationId xmlns:a16="http://schemas.microsoft.com/office/drawing/2014/main" id="{8D728E66-2690-4C47-B01A-F1D57EA34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91" y="1366511"/>
            <a:ext cx="4248443" cy="3898570"/>
          </a:xfrm>
          <a:prstGeom prst="rect">
            <a:avLst/>
          </a:prstGeom>
        </p:spPr>
      </p:pic>
      <p:sp>
        <p:nvSpPr>
          <p:cNvPr id="3" name="Slide Number Placeholder 2">
            <a:extLst>
              <a:ext uri="{FF2B5EF4-FFF2-40B4-BE49-F238E27FC236}">
                <a16:creationId xmlns:a16="http://schemas.microsoft.com/office/drawing/2014/main" id="{50841BD4-3DB2-4211-B3D7-CDAE44D30A1A}"/>
              </a:ext>
            </a:extLst>
          </p:cNvPr>
          <p:cNvSpPr>
            <a:spLocks noGrp="1"/>
          </p:cNvSpPr>
          <p:nvPr>
            <p:ph type="sldNum" sz="quarter" idx="12"/>
          </p:nvPr>
        </p:nvSpPr>
        <p:spPr/>
        <p:txBody>
          <a:bodyPr/>
          <a:lstStyle/>
          <a:p>
            <a:fld id="{EE4B6F6E-FD67-4EFF-BA34-FE9B52470A9F}" type="slidenum">
              <a:rPr lang="en-US" smtClean="0"/>
              <a:t>19</a:t>
            </a:fld>
            <a:endParaRPr lang="en-US"/>
          </a:p>
        </p:txBody>
      </p:sp>
    </p:spTree>
    <p:extLst>
      <p:ext uri="{BB962C8B-B14F-4D97-AF65-F5344CB8AC3E}">
        <p14:creationId xmlns:p14="http://schemas.microsoft.com/office/powerpoint/2010/main" val="7842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AE840-0BDC-4720-A2AF-79073C7CE47B}"/>
              </a:ext>
            </a:extLst>
          </p:cNvPr>
          <p:cNvSpPr txBox="1"/>
          <p:nvPr/>
        </p:nvSpPr>
        <p:spPr>
          <a:xfrm>
            <a:off x="1308295" y="928468"/>
            <a:ext cx="9777045" cy="1200329"/>
          </a:xfrm>
          <a:prstGeom prst="rect">
            <a:avLst/>
          </a:prstGeom>
          <a:noFill/>
        </p:spPr>
        <p:txBody>
          <a:bodyPr wrap="square" rtlCol="0">
            <a:spAutoFit/>
          </a:bodyPr>
          <a:lstStyle/>
          <a:p>
            <a:r>
              <a:rPr lang="en-US" sz="2400" dirty="0"/>
              <a:t>Parachute design is much more complex than just selecting a parachute shape and sizing the canopy.  A parachute must be able to withstand potentially heavy loads during deployment.</a:t>
            </a:r>
          </a:p>
        </p:txBody>
      </p:sp>
      <p:sp>
        <p:nvSpPr>
          <p:cNvPr id="3" name="TextBox 2">
            <a:extLst>
              <a:ext uri="{FF2B5EF4-FFF2-40B4-BE49-F238E27FC236}">
                <a16:creationId xmlns:a16="http://schemas.microsoft.com/office/drawing/2014/main" id="{2B3DB494-9220-44FC-8AD9-72D2D45473F3}"/>
              </a:ext>
            </a:extLst>
          </p:cNvPr>
          <p:cNvSpPr txBox="1"/>
          <p:nvPr/>
        </p:nvSpPr>
        <p:spPr>
          <a:xfrm>
            <a:off x="1308292" y="2284943"/>
            <a:ext cx="9777045" cy="1200329"/>
          </a:xfrm>
          <a:prstGeom prst="rect">
            <a:avLst/>
          </a:prstGeom>
          <a:noFill/>
        </p:spPr>
        <p:txBody>
          <a:bodyPr wrap="square" rtlCol="0">
            <a:spAutoFit/>
          </a:bodyPr>
          <a:lstStyle/>
          <a:p>
            <a:r>
              <a:rPr lang="en-US" sz="2400" dirty="0"/>
              <a:t>The designer must select the proper materials, design the stitching techniques to hold things together, and incorporate ways to minimize the opening loads. </a:t>
            </a:r>
          </a:p>
        </p:txBody>
      </p:sp>
      <p:sp>
        <p:nvSpPr>
          <p:cNvPr id="4" name="TextBox 3">
            <a:extLst>
              <a:ext uri="{FF2B5EF4-FFF2-40B4-BE49-F238E27FC236}">
                <a16:creationId xmlns:a16="http://schemas.microsoft.com/office/drawing/2014/main" id="{512DFAE7-0D80-404D-BA0B-6223E596EFAC}"/>
              </a:ext>
            </a:extLst>
          </p:cNvPr>
          <p:cNvSpPr txBox="1"/>
          <p:nvPr/>
        </p:nvSpPr>
        <p:spPr>
          <a:xfrm>
            <a:off x="1308295" y="3685735"/>
            <a:ext cx="9777044" cy="830997"/>
          </a:xfrm>
          <a:prstGeom prst="rect">
            <a:avLst/>
          </a:prstGeom>
          <a:noFill/>
        </p:spPr>
        <p:txBody>
          <a:bodyPr wrap="square" rtlCol="0">
            <a:spAutoFit/>
          </a:bodyPr>
          <a:lstStyle/>
          <a:p>
            <a:r>
              <a:rPr lang="en-US" sz="2400" dirty="0"/>
              <a:t>It’s not good enough to just build the parachute super strong because this will probably result in a parachute that is too bulky and too heavy.</a:t>
            </a:r>
          </a:p>
        </p:txBody>
      </p:sp>
      <p:sp>
        <p:nvSpPr>
          <p:cNvPr id="6" name="TextBox 5">
            <a:extLst>
              <a:ext uri="{FF2B5EF4-FFF2-40B4-BE49-F238E27FC236}">
                <a16:creationId xmlns:a16="http://schemas.microsoft.com/office/drawing/2014/main" id="{F2B5B5C1-C4CA-4829-B4EB-0BBA5B512EB1}"/>
              </a:ext>
            </a:extLst>
          </p:cNvPr>
          <p:cNvSpPr txBox="1"/>
          <p:nvPr/>
        </p:nvSpPr>
        <p:spPr>
          <a:xfrm>
            <a:off x="1308293" y="4839286"/>
            <a:ext cx="9777044" cy="830997"/>
          </a:xfrm>
          <a:prstGeom prst="rect">
            <a:avLst/>
          </a:prstGeom>
          <a:noFill/>
        </p:spPr>
        <p:txBody>
          <a:bodyPr wrap="square" rtlCol="0">
            <a:spAutoFit/>
          </a:bodyPr>
          <a:lstStyle/>
          <a:p>
            <a:r>
              <a:rPr lang="en-US" sz="2400" dirty="0"/>
              <a:t>Generally speaking, the biggest design consideration is the </a:t>
            </a:r>
            <a:r>
              <a:rPr lang="en-US" sz="2400" b="1" dirty="0"/>
              <a:t>Opening Shock Load</a:t>
            </a:r>
            <a:r>
              <a:rPr lang="en-US" sz="2400" dirty="0"/>
              <a:t> because it will drive the required strength of the system…</a:t>
            </a:r>
          </a:p>
        </p:txBody>
      </p:sp>
      <p:sp>
        <p:nvSpPr>
          <p:cNvPr id="5" name="Slide Number Placeholder 4">
            <a:extLst>
              <a:ext uri="{FF2B5EF4-FFF2-40B4-BE49-F238E27FC236}">
                <a16:creationId xmlns:a16="http://schemas.microsoft.com/office/drawing/2014/main" id="{99E0DBD8-ED77-4D00-B3B9-BF0F360FA53E}"/>
              </a:ext>
            </a:extLst>
          </p:cNvPr>
          <p:cNvSpPr>
            <a:spLocks noGrp="1"/>
          </p:cNvSpPr>
          <p:nvPr>
            <p:ph type="sldNum" sz="quarter" idx="12"/>
          </p:nvPr>
        </p:nvSpPr>
        <p:spPr/>
        <p:txBody>
          <a:bodyPr/>
          <a:lstStyle/>
          <a:p>
            <a:fld id="{EE4B6F6E-FD67-4EFF-BA34-FE9B52470A9F}" type="slidenum">
              <a:rPr lang="en-US" smtClean="0"/>
              <a:t>2</a:t>
            </a:fld>
            <a:endParaRPr lang="en-US"/>
          </a:p>
        </p:txBody>
      </p:sp>
    </p:spTree>
    <p:extLst>
      <p:ext uri="{BB962C8B-B14F-4D97-AF65-F5344CB8AC3E}">
        <p14:creationId xmlns:p14="http://schemas.microsoft.com/office/powerpoint/2010/main" val="309856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711687-F980-49EC-AA9D-F9E3A4F746B2}"/>
              </a:ext>
            </a:extLst>
          </p:cNvPr>
          <p:cNvGraphicFramePr>
            <a:graphicFrameLocks noGrp="1"/>
          </p:cNvGraphicFramePr>
          <p:nvPr>
            <p:extLst>
              <p:ext uri="{D42A27DB-BD31-4B8C-83A1-F6EECF244321}">
                <p14:modId xmlns:p14="http://schemas.microsoft.com/office/powerpoint/2010/main" val="1620351031"/>
              </p:ext>
            </p:extLst>
          </p:nvPr>
        </p:nvGraphicFramePr>
        <p:xfrm>
          <a:off x="2250830" y="1352712"/>
          <a:ext cx="7891974" cy="2286000"/>
        </p:xfrm>
        <a:graphic>
          <a:graphicData uri="http://schemas.openxmlformats.org/drawingml/2006/table">
            <a:tbl>
              <a:tblPr firstRow="1" bandRow="1">
                <a:tableStyleId>{5C22544A-7EE6-4342-B048-85BDC9FD1C3A}</a:tableStyleId>
              </a:tblPr>
              <a:tblGrid>
                <a:gridCol w="2630658">
                  <a:extLst>
                    <a:ext uri="{9D8B030D-6E8A-4147-A177-3AD203B41FA5}">
                      <a16:colId xmlns:a16="http://schemas.microsoft.com/office/drawing/2014/main" val="3253498507"/>
                    </a:ext>
                  </a:extLst>
                </a:gridCol>
                <a:gridCol w="2630658">
                  <a:extLst>
                    <a:ext uri="{9D8B030D-6E8A-4147-A177-3AD203B41FA5}">
                      <a16:colId xmlns:a16="http://schemas.microsoft.com/office/drawing/2014/main" val="283518087"/>
                    </a:ext>
                  </a:extLst>
                </a:gridCol>
                <a:gridCol w="2630658">
                  <a:extLst>
                    <a:ext uri="{9D8B030D-6E8A-4147-A177-3AD203B41FA5}">
                      <a16:colId xmlns:a16="http://schemas.microsoft.com/office/drawing/2014/main" val="4235267918"/>
                    </a:ext>
                  </a:extLst>
                </a:gridCol>
              </a:tblGrid>
              <a:tr h="370840">
                <a:tc>
                  <a:txBody>
                    <a:bodyPr/>
                    <a:lstStyle/>
                    <a:p>
                      <a:pPr algn="ctr"/>
                      <a:r>
                        <a:rPr lang="en-US" sz="2000" dirty="0"/>
                        <a:t>Extraction Velocity</a:t>
                      </a:r>
                    </a:p>
                    <a:p>
                      <a:pPr algn="ctr"/>
                      <a:r>
                        <a:rPr lang="en-US" sz="2000" dirty="0"/>
                        <a:t>(m/sec)</a:t>
                      </a:r>
                    </a:p>
                  </a:txBody>
                  <a:tcPr/>
                </a:tc>
                <a:tc>
                  <a:txBody>
                    <a:bodyPr/>
                    <a:lstStyle/>
                    <a:p>
                      <a:pPr algn="ctr"/>
                      <a:r>
                        <a:rPr lang="en-US" sz="2000" dirty="0"/>
                        <a:t>Opening Load</a:t>
                      </a:r>
                    </a:p>
                    <a:p>
                      <a:pPr algn="ctr"/>
                      <a:r>
                        <a:rPr lang="en-US" sz="2000" dirty="0"/>
                        <a:t>(N)</a:t>
                      </a:r>
                    </a:p>
                  </a:txBody>
                  <a:tcPr/>
                </a:tc>
                <a:tc>
                  <a:txBody>
                    <a:bodyPr/>
                    <a:lstStyle/>
                    <a:p>
                      <a:pPr algn="ctr"/>
                      <a:r>
                        <a:rPr lang="en-US" sz="2000" dirty="0"/>
                        <a:t>Steady State Drag</a:t>
                      </a:r>
                    </a:p>
                    <a:p>
                      <a:pPr algn="ctr"/>
                      <a:r>
                        <a:rPr lang="en-US" sz="2000" dirty="0"/>
                        <a:t>(N)</a:t>
                      </a:r>
                    </a:p>
                  </a:txBody>
                  <a:tcPr/>
                </a:tc>
                <a:extLst>
                  <a:ext uri="{0D108BD9-81ED-4DB2-BD59-A6C34878D82A}">
                    <a16:rowId xmlns:a16="http://schemas.microsoft.com/office/drawing/2014/main" val="2082642839"/>
                  </a:ext>
                </a:extLst>
              </a:tr>
              <a:tr h="370840">
                <a:tc>
                  <a:txBody>
                    <a:bodyPr/>
                    <a:lstStyle/>
                    <a:p>
                      <a:pPr algn="ctr"/>
                      <a:r>
                        <a:rPr lang="en-US" sz="2000" dirty="0"/>
                        <a:t>2.25</a:t>
                      </a:r>
                    </a:p>
                  </a:txBody>
                  <a:tcPr/>
                </a:tc>
                <a:tc>
                  <a:txBody>
                    <a:bodyPr/>
                    <a:lstStyle/>
                    <a:p>
                      <a:pPr algn="ctr"/>
                      <a:r>
                        <a:rPr lang="en-US" sz="2000" dirty="0"/>
                        <a:t>1.05</a:t>
                      </a:r>
                    </a:p>
                  </a:txBody>
                  <a:tcPr/>
                </a:tc>
                <a:tc>
                  <a:txBody>
                    <a:bodyPr/>
                    <a:lstStyle/>
                    <a:p>
                      <a:pPr algn="ctr"/>
                      <a:r>
                        <a:rPr lang="en-US" sz="2000" dirty="0"/>
                        <a:t>0.27</a:t>
                      </a:r>
                    </a:p>
                  </a:txBody>
                  <a:tcPr/>
                </a:tc>
                <a:extLst>
                  <a:ext uri="{0D108BD9-81ED-4DB2-BD59-A6C34878D82A}">
                    <a16:rowId xmlns:a16="http://schemas.microsoft.com/office/drawing/2014/main" val="1940881496"/>
                  </a:ext>
                </a:extLst>
              </a:tr>
              <a:tr h="370840">
                <a:tc>
                  <a:txBody>
                    <a:bodyPr/>
                    <a:lstStyle/>
                    <a:p>
                      <a:pPr algn="ctr"/>
                      <a:r>
                        <a:rPr lang="en-US" sz="2000" dirty="0"/>
                        <a:t>3.14</a:t>
                      </a:r>
                    </a:p>
                  </a:txBody>
                  <a:tcPr/>
                </a:tc>
                <a:tc>
                  <a:txBody>
                    <a:bodyPr/>
                    <a:lstStyle/>
                    <a:p>
                      <a:pPr algn="ctr"/>
                      <a:r>
                        <a:rPr lang="en-US" sz="2000" dirty="0"/>
                        <a:t>1.46</a:t>
                      </a:r>
                    </a:p>
                  </a:txBody>
                  <a:tcPr/>
                </a:tc>
                <a:tc>
                  <a:txBody>
                    <a:bodyPr/>
                    <a:lstStyle/>
                    <a:p>
                      <a:pPr algn="ctr"/>
                      <a:r>
                        <a:rPr lang="en-US" sz="2000" dirty="0"/>
                        <a:t>0.52</a:t>
                      </a:r>
                    </a:p>
                  </a:txBody>
                  <a:tcPr/>
                </a:tc>
                <a:extLst>
                  <a:ext uri="{0D108BD9-81ED-4DB2-BD59-A6C34878D82A}">
                    <a16:rowId xmlns:a16="http://schemas.microsoft.com/office/drawing/2014/main" val="937172234"/>
                  </a:ext>
                </a:extLst>
              </a:tr>
              <a:tr h="370840">
                <a:tc>
                  <a:txBody>
                    <a:bodyPr/>
                    <a:lstStyle/>
                    <a:p>
                      <a:pPr algn="ctr"/>
                      <a:r>
                        <a:rPr lang="en-US" sz="2000" dirty="0"/>
                        <a:t>4.4</a:t>
                      </a:r>
                    </a:p>
                  </a:txBody>
                  <a:tcPr/>
                </a:tc>
                <a:tc>
                  <a:txBody>
                    <a:bodyPr/>
                    <a:lstStyle/>
                    <a:p>
                      <a:pPr algn="ctr"/>
                      <a:r>
                        <a:rPr lang="en-US" sz="2000" dirty="0"/>
                        <a:t>1.88</a:t>
                      </a:r>
                    </a:p>
                  </a:txBody>
                  <a:tcPr/>
                </a:tc>
                <a:tc>
                  <a:txBody>
                    <a:bodyPr/>
                    <a:lstStyle/>
                    <a:p>
                      <a:pPr algn="ctr"/>
                      <a:r>
                        <a:rPr lang="en-US" sz="2000" dirty="0"/>
                        <a:t>1.02</a:t>
                      </a:r>
                    </a:p>
                  </a:txBody>
                  <a:tcPr/>
                </a:tc>
                <a:extLst>
                  <a:ext uri="{0D108BD9-81ED-4DB2-BD59-A6C34878D82A}">
                    <a16:rowId xmlns:a16="http://schemas.microsoft.com/office/drawing/2014/main" val="4076527447"/>
                  </a:ext>
                </a:extLst>
              </a:tr>
              <a:tr h="370840">
                <a:tc>
                  <a:txBody>
                    <a:bodyPr/>
                    <a:lstStyle/>
                    <a:p>
                      <a:pPr algn="ctr"/>
                      <a:r>
                        <a:rPr lang="en-US" sz="2000" dirty="0"/>
                        <a:t>5.19</a:t>
                      </a:r>
                    </a:p>
                  </a:txBody>
                  <a:tcPr/>
                </a:tc>
                <a:tc>
                  <a:txBody>
                    <a:bodyPr/>
                    <a:lstStyle/>
                    <a:p>
                      <a:pPr algn="ctr"/>
                      <a:r>
                        <a:rPr lang="en-US" sz="2000" dirty="0"/>
                        <a:t>2.08</a:t>
                      </a:r>
                    </a:p>
                  </a:txBody>
                  <a:tcPr/>
                </a:tc>
                <a:tc>
                  <a:txBody>
                    <a:bodyPr/>
                    <a:lstStyle/>
                    <a:p>
                      <a:pPr algn="ctr"/>
                      <a:r>
                        <a:rPr lang="en-US" sz="2000" dirty="0"/>
                        <a:t>1.42</a:t>
                      </a:r>
                    </a:p>
                  </a:txBody>
                  <a:tcPr/>
                </a:tc>
                <a:extLst>
                  <a:ext uri="{0D108BD9-81ED-4DB2-BD59-A6C34878D82A}">
                    <a16:rowId xmlns:a16="http://schemas.microsoft.com/office/drawing/2014/main" val="2055193114"/>
                  </a:ext>
                </a:extLst>
              </a:tr>
            </a:tbl>
          </a:graphicData>
        </a:graphic>
      </p:graphicFrame>
      <p:sp>
        <p:nvSpPr>
          <p:cNvPr id="3" name="TextBox 2">
            <a:extLst>
              <a:ext uri="{FF2B5EF4-FFF2-40B4-BE49-F238E27FC236}">
                <a16:creationId xmlns:a16="http://schemas.microsoft.com/office/drawing/2014/main" id="{DDD4319D-9F2B-4973-9B39-A22EC86A1137}"/>
              </a:ext>
            </a:extLst>
          </p:cNvPr>
          <p:cNvSpPr txBox="1"/>
          <p:nvPr/>
        </p:nvSpPr>
        <p:spPr>
          <a:xfrm>
            <a:off x="928468" y="4304959"/>
            <a:ext cx="10818056" cy="1200329"/>
          </a:xfrm>
          <a:prstGeom prst="rect">
            <a:avLst/>
          </a:prstGeom>
          <a:noFill/>
        </p:spPr>
        <p:txBody>
          <a:bodyPr wrap="square" rtlCol="0">
            <a:spAutoFit/>
          </a:bodyPr>
          <a:lstStyle/>
          <a:p>
            <a:r>
              <a:rPr lang="en-US" sz="2400" dirty="0"/>
              <a:t>The </a:t>
            </a:r>
            <a:r>
              <a:rPr lang="en-US" sz="2400" u="sng" dirty="0">
                <a:solidFill>
                  <a:srgbClr val="FF0000"/>
                </a:solidFill>
              </a:rPr>
              <a:t>Steady State Drag </a:t>
            </a:r>
            <a:r>
              <a:rPr lang="en-US" sz="2400" dirty="0"/>
              <a:t>is </a:t>
            </a:r>
            <a:r>
              <a:rPr lang="en-US" sz="2400" u="sng" dirty="0">
                <a:solidFill>
                  <a:srgbClr val="FF0000"/>
                </a:solidFill>
              </a:rPr>
              <a:t>calculated</a:t>
            </a:r>
            <a:r>
              <a:rPr lang="en-US" sz="2400" dirty="0"/>
              <a:t> by using the Extraction Velocity in the drag equation.  The </a:t>
            </a:r>
            <a:r>
              <a:rPr lang="en-US" sz="2400" u="sng" dirty="0">
                <a:solidFill>
                  <a:srgbClr val="7030A0"/>
                </a:solidFill>
              </a:rPr>
              <a:t>Opening Load </a:t>
            </a:r>
            <a:r>
              <a:rPr lang="en-US" sz="2400" dirty="0"/>
              <a:t>is the maximum force that was </a:t>
            </a:r>
            <a:r>
              <a:rPr lang="en-US" sz="2400" u="sng" dirty="0">
                <a:solidFill>
                  <a:srgbClr val="7030A0"/>
                </a:solidFill>
              </a:rPr>
              <a:t>measured</a:t>
            </a:r>
            <a:r>
              <a:rPr lang="en-US" sz="2400" dirty="0"/>
              <a:t> during the drop tests.  The difference in these load values represents the Opening Shock.   </a:t>
            </a:r>
          </a:p>
        </p:txBody>
      </p:sp>
      <p:sp>
        <p:nvSpPr>
          <p:cNvPr id="4" name="Slide Number Placeholder 3">
            <a:extLst>
              <a:ext uri="{FF2B5EF4-FFF2-40B4-BE49-F238E27FC236}">
                <a16:creationId xmlns:a16="http://schemas.microsoft.com/office/drawing/2014/main" id="{58A10B6A-1800-4807-BC29-987CA36338A9}"/>
              </a:ext>
            </a:extLst>
          </p:cNvPr>
          <p:cNvSpPr>
            <a:spLocks noGrp="1"/>
          </p:cNvSpPr>
          <p:nvPr>
            <p:ph type="sldNum" sz="quarter" idx="12"/>
          </p:nvPr>
        </p:nvSpPr>
        <p:spPr/>
        <p:txBody>
          <a:bodyPr/>
          <a:lstStyle/>
          <a:p>
            <a:fld id="{EE4B6F6E-FD67-4EFF-BA34-FE9B52470A9F}" type="slidenum">
              <a:rPr lang="en-US" smtClean="0"/>
              <a:t>20</a:t>
            </a:fld>
            <a:endParaRPr lang="en-US"/>
          </a:p>
        </p:txBody>
      </p:sp>
      <p:sp>
        <p:nvSpPr>
          <p:cNvPr id="5" name="TextBox 4">
            <a:extLst>
              <a:ext uri="{FF2B5EF4-FFF2-40B4-BE49-F238E27FC236}">
                <a16:creationId xmlns:a16="http://schemas.microsoft.com/office/drawing/2014/main" id="{2D94CF83-1A8D-4B80-ADA7-915C4F041BB6}"/>
              </a:ext>
            </a:extLst>
          </p:cNvPr>
          <p:cNvSpPr txBox="1"/>
          <p:nvPr/>
        </p:nvSpPr>
        <p:spPr>
          <a:xfrm>
            <a:off x="3694289" y="138011"/>
            <a:ext cx="4803422" cy="584775"/>
          </a:xfrm>
          <a:prstGeom prst="rect">
            <a:avLst/>
          </a:prstGeom>
          <a:noFill/>
        </p:spPr>
        <p:txBody>
          <a:bodyPr wrap="square" rtlCol="0">
            <a:spAutoFit/>
          </a:bodyPr>
          <a:lstStyle/>
          <a:p>
            <a:pPr algn="ctr"/>
            <a:r>
              <a:rPr lang="en-US" sz="3200" dirty="0">
                <a:solidFill>
                  <a:srgbClr val="FF0000"/>
                </a:solidFill>
              </a:rPr>
              <a:t>Drop Test Data</a:t>
            </a:r>
          </a:p>
        </p:txBody>
      </p:sp>
    </p:spTree>
    <p:extLst>
      <p:ext uri="{BB962C8B-B14F-4D97-AF65-F5344CB8AC3E}">
        <p14:creationId xmlns:p14="http://schemas.microsoft.com/office/powerpoint/2010/main" val="390021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37BC50-D67B-42FF-BEDC-EEFD114FFD44}"/>
              </a:ext>
            </a:extLst>
          </p:cNvPr>
          <p:cNvSpPr>
            <a:spLocks noGrp="1"/>
          </p:cNvSpPr>
          <p:nvPr>
            <p:ph type="sldNum" sz="quarter" idx="12"/>
          </p:nvPr>
        </p:nvSpPr>
        <p:spPr/>
        <p:txBody>
          <a:bodyPr/>
          <a:lstStyle/>
          <a:p>
            <a:fld id="{EE4B6F6E-FD67-4EFF-BA34-FE9B52470A9F}" type="slidenum">
              <a:rPr lang="en-US" smtClean="0"/>
              <a:t>21</a:t>
            </a:fld>
            <a:endParaRPr lang="en-US"/>
          </a:p>
        </p:txBody>
      </p:sp>
      <p:sp>
        <p:nvSpPr>
          <p:cNvPr id="3" name="TextBox 2">
            <a:extLst>
              <a:ext uri="{FF2B5EF4-FFF2-40B4-BE49-F238E27FC236}">
                <a16:creationId xmlns:a16="http://schemas.microsoft.com/office/drawing/2014/main" id="{A7FBE08D-2EC8-4E5C-95D2-37D2ADFBD8D6}"/>
              </a:ext>
            </a:extLst>
          </p:cNvPr>
          <p:cNvSpPr txBox="1"/>
          <p:nvPr/>
        </p:nvSpPr>
        <p:spPr>
          <a:xfrm>
            <a:off x="2380957" y="250552"/>
            <a:ext cx="7430086" cy="584775"/>
          </a:xfrm>
          <a:prstGeom prst="rect">
            <a:avLst/>
          </a:prstGeom>
          <a:noFill/>
        </p:spPr>
        <p:txBody>
          <a:bodyPr wrap="square" rtlCol="0">
            <a:spAutoFit/>
          </a:bodyPr>
          <a:lstStyle/>
          <a:p>
            <a:pPr algn="ctr"/>
            <a:r>
              <a:rPr lang="en-US" sz="3200" dirty="0">
                <a:solidFill>
                  <a:srgbClr val="FF0000"/>
                </a:solidFill>
              </a:rPr>
              <a:t>Calculating the Opening Load Shock Factor</a:t>
            </a:r>
          </a:p>
        </p:txBody>
      </p:sp>
      <p:sp>
        <p:nvSpPr>
          <p:cNvPr id="4" name="TextBox 3">
            <a:extLst>
              <a:ext uri="{FF2B5EF4-FFF2-40B4-BE49-F238E27FC236}">
                <a16:creationId xmlns:a16="http://schemas.microsoft.com/office/drawing/2014/main" id="{467B079E-E26B-4127-88FC-6E6F58D93539}"/>
              </a:ext>
            </a:extLst>
          </p:cNvPr>
          <p:cNvSpPr txBox="1"/>
          <p:nvPr/>
        </p:nvSpPr>
        <p:spPr>
          <a:xfrm>
            <a:off x="1325880" y="1195754"/>
            <a:ext cx="10017369" cy="830997"/>
          </a:xfrm>
          <a:prstGeom prst="rect">
            <a:avLst/>
          </a:prstGeom>
          <a:noFill/>
        </p:spPr>
        <p:txBody>
          <a:bodyPr wrap="square" rtlCol="0">
            <a:spAutoFit/>
          </a:bodyPr>
          <a:lstStyle/>
          <a:p>
            <a:r>
              <a:rPr lang="en-US" sz="2400" dirty="0"/>
              <a:t>The Opening Load Shock Factor (X</a:t>
            </a:r>
            <a:r>
              <a:rPr lang="en-US" sz="2400" baseline="-25000" dirty="0"/>
              <a:t>0</a:t>
            </a:r>
            <a:r>
              <a:rPr lang="en-US" sz="2400" dirty="0"/>
              <a:t>) is calculated by dividing the measured opening load by the calculated steady stage drag.</a:t>
            </a:r>
          </a:p>
        </p:txBody>
      </p:sp>
      <p:sp>
        <p:nvSpPr>
          <p:cNvPr id="5" name="TextBox 4">
            <a:extLst>
              <a:ext uri="{FF2B5EF4-FFF2-40B4-BE49-F238E27FC236}">
                <a16:creationId xmlns:a16="http://schemas.microsoft.com/office/drawing/2014/main" id="{671EE5E7-1305-4C60-8E1C-0E018519F5E7}"/>
              </a:ext>
            </a:extLst>
          </p:cNvPr>
          <p:cNvSpPr txBox="1"/>
          <p:nvPr/>
        </p:nvSpPr>
        <p:spPr>
          <a:xfrm>
            <a:off x="1617784" y="2399962"/>
            <a:ext cx="8553157" cy="1200329"/>
          </a:xfrm>
          <a:prstGeom prst="rect">
            <a:avLst/>
          </a:prstGeom>
          <a:noFill/>
        </p:spPr>
        <p:txBody>
          <a:bodyPr wrap="square" rtlCol="0">
            <a:spAutoFit/>
          </a:bodyPr>
          <a:lstStyle/>
          <a:p>
            <a:r>
              <a:rPr lang="en-US" sz="2400" dirty="0"/>
              <a:t>					   Measured Opening Load</a:t>
            </a:r>
          </a:p>
          <a:p>
            <a:r>
              <a:rPr lang="en-US" sz="2400" dirty="0"/>
              <a:t>Opening Load Shock Factor (X</a:t>
            </a:r>
            <a:r>
              <a:rPr lang="en-US" sz="2400" baseline="-25000" dirty="0"/>
              <a:t>0</a:t>
            </a:r>
            <a:r>
              <a:rPr lang="en-US" sz="2400" dirty="0"/>
              <a:t>)   =   -----------------------------------------</a:t>
            </a:r>
          </a:p>
          <a:p>
            <a:r>
              <a:rPr lang="en-US" sz="2400" dirty="0"/>
              <a:t>					Calculated Steady State Drag</a:t>
            </a:r>
          </a:p>
        </p:txBody>
      </p:sp>
      <p:sp>
        <p:nvSpPr>
          <p:cNvPr id="6" name="TextBox 5">
            <a:extLst>
              <a:ext uri="{FF2B5EF4-FFF2-40B4-BE49-F238E27FC236}">
                <a16:creationId xmlns:a16="http://schemas.microsoft.com/office/drawing/2014/main" id="{557A2C59-1C86-41B5-B8CE-4B7B9790B9EC}"/>
              </a:ext>
            </a:extLst>
          </p:cNvPr>
          <p:cNvSpPr txBox="1"/>
          <p:nvPr/>
        </p:nvSpPr>
        <p:spPr>
          <a:xfrm>
            <a:off x="1325879" y="4147323"/>
            <a:ext cx="9914207" cy="1200329"/>
          </a:xfrm>
          <a:prstGeom prst="rect">
            <a:avLst/>
          </a:prstGeom>
          <a:noFill/>
        </p:spPr>
        <p:txBody>
          <a:bodyPr wrap="square" rtlCol="0">
            <a:spAutoFit/>
          </a:bodyPr>
          <a:lstStyle/>
          <a:p>
            <a:r>
              <a:rPr lang="en-US" sz="2400" dirty="0" err="1"/>
              <a:t>LabRat</a:t>
            </a:r>
            <a:r>
              <a:rPr lang="en-US" sz="2400" dirty="0"/>
              <a:t> drop tests indicate that the Opening Load Shock Factor (X</a:t>
            </a:r>
            <a:r>
              <a:rPr lang="en-US" sz="2400" baseline="-25000" dirty="0"/>
              <a:t>0</a:t>
            </a:r>
            <a:r>
              <a:rPr lang="en-US" sz="2400" dirty="0"/>
              <a:t>) is not linear for small model rocket parachutes and thus an equation must be established so that values can be estimated for cases not directly tested.</a:t>
            </a:r>
          </a:p>
        </p:txBody>
      </p:sp>
    </p:spTree>
    <p:extLst>
      <p:ext uri="{BB962C8B-B14F-4D97-AF65-F5344CB8AC3E}">
        <p14:creationId xmlns:p14="http://schemas.microsoft.com/office/powerpoint/2010/main" val="143712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C33EE-C61A-435F-9706-16D84DF976E4}"/>
              </a:ext>
            </a:extLst>
          </p:cNvPr>
          <p:cNvSpPr txBox="1"/>
          <p:nvPr/>
        </p:nvSpPr>
        <p:spPr>
          <a:xfrm>
            <a:off x="1445219" y="1075903"/>
            <a:ext cx="9573536" cy="461665"/>
          </a:xfrm>
          <a:prstGeom prst="rect">
            <a:avLst/>
          </a:prstGeom>
          <a:noFill/>
        </p:spPr>
        <p:txBody>
          <a:bodyPr wrap="square" rtlCol="0">
            <a:spAutoFit/>
          </a:bodyPr>
          <a:lstStyle/>
          <a:p>
            <a:r>
              <a:rPr lang="en-US" sz="2400" b="1" dirty="0"/>
              <a:t>Opening Shock  =   ½  x  Air Density   x   Vel</a:t>
            </a:r>
            <a:r>
              <a:rPr lang="en-US" sz="2400" b="1" baseline="30000" dirty="0"/>
              <a:t>2</a:t>
            </a:r>
            <a:r>
              <a:rPr lang="en-US" sz="2400" b="1" dirty="0"/>
              <a:t>   x  Cd   x   Area   x   </a:t>
            </a:r>
            <a:r>
              <a:rPr lang="en-US" sz="2400" b="1" dirty="0">
                <a:solidFill>
                  <a:srgbClr val="00B050"/>
                </a:solidFill>
              </a:rPr>
              <a:t>X</a:t>
            </a:r>
            <a:r>
              <a:rPr lang="en-US" sz="2400" b="1" baseline="-25000" dirty="0">
                <a:solidFill>
                  <a:srgbClr val="00B050"/>
                </a:solidFill>
              </a:rPr>
              <a:t>0</a:t>
            </a:r>
            <a:r>
              <a:rPr lang="en-US" sz="2400" b="1" dirty="0"/>
              <a:t>  x   </a:t>
            </a:r>
            <a:r>
              <a:rPr lang="en-US" sz="2400" b="1" dirty="0">
                <a:solidFill>
                  <a:srgbClr val="7030A0"/>
                </a:solidFill>
              </a:rPr>
              <a:t>X</a:t>
            </a:r>
            <a:r>
              <a:rPr lang="en-US" sz="2400" b="1" baseline="-25000" dirty="0">
                <a:solidFill>
                  <a:srgbClr val="7030A0"/>
                </a:solidFill>
              </a:rPr>
              <a:t>1</a:t>
            </a:r>
            <a:r>
              <a:rPr lang="en-US" sz="2400" b="1" dirty="0"/>
              <a:t> </a:t>
            </a:r>
            <a:endParaRPr lang="en-US" sz="2400" b="1" baseline="-25000" dirty="0">
              <a:solidFill>
                <a:srgbClr val="00B050"/>
              </a:solidFill>
            </a:endParaRPr>
          </a:p>
        </p:txBody>
      </p:sp>
      <p:graphicFrame>
        <p:nvGraphicFramePr>
          <p:cNvPr id="3" name="Chart 2">
            <a:extLst>
              <a:ext uri="{FF2B5EF4-FFF2-40B4-BE49-F238E27FC236}">
                <a16:creationId xmlns:a16="http://schemas.microsoft.com/office/drawing/2014/main" id="{A5D48319-295B-4DC3-9336-90AB274A4224}"/>
              </a:ext>
            </a:extLst>
          </p:cNvPr>
          <p:cNvGraphicFramePr>
            <a:graphicFrameLocks/>
          </p:cNvGraphicFramePr>
          <p:nvPr>
            <p:extLst>
              <p:ext uri="{D42A27DB-BD31-4B8C-83A1-F6EECF244321}">
                <p14:modId xmlns:p14="http://schemas.microsoft.com/office/powerpoint/2010/main" val="1711603629"/>
              </p:ext>
            </p:extLst>
          </p:nvPr>
        </p:nvGraphicFramePr>
        <p:xfrm>
          <a:off x="785446" y="231061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8990B35-6A3C-41CF-AD63-E5C0BD4E6334}"/>
              </a:ext>
            </a:extLst>
          </p:cNvPr>
          <p:cNvSpPr txBox="1"/>
          <p:nvPr/>
        </p:nvSpPr>
        <p:spPr>
          <a:xfrm>
            <a:off x="6231986" y="3702427"/>
            <a:ext cx="5174566" cy="2308324"/>
          </a:xfrm>
          <a:prstGeom prst="rect">
            <a:avLst/>
          </a:prstGeom>
          <a:noFill/>
        </p:spPr>
        <p:txBody>
          <a:bodyPr wrap="square" rtlCol="0">
            <a:spAutoFit/>
          </a:bodyPr>
          <a:lstStyle/>
          <a:p>
            <a:r>
              <a:rPr lang="en-US" sz="2400" dirty="0"/>
              <a:t>Using a function in Excel, a polynomial curve fit was applied to the test data in order to generate an equation for estimating the Opening Shock Factor (X</a:t>
            </a:r>
            <a:r>
              <a:rPr lang="en-US" sz="2400" baseline="-25000" dirty="0"/>
              <a:t>0</a:t>
            </a:r>
            <a:r>
              <a:rPr lang="en-US" sz="2400" dirty="0"/>
              <a:t>) for the small flat circular parachute used in the drop tests.</a:t>
            </a:r>
          </a:p>
        </p:txBody>
      </p:sp>
      <p:sp>
        <p:nvSpPr>
          <p:cNvPr id="5" name="TextBox 4">
            <a:extLst>
              <a:ext uri="{FF2B5EF4-FFF2-40B4-BE49-F238E27FC236}">
                <a16:creationId xmlns:a16="http://schemas.microsoft.com/office/drawing/2014/main" id="{EC91328A-B928-4551-8706-D5C76AB9D6BC}"/>
              </a:ext>
            </a:extLst>
          </p:cNvPr>
          <p:cNvSpPr txBox="1"/>
          <p:nvPr/>
        </p:nvSpPr>
        <p:spPr>
          <a:xfrm>
            <a:off x="6231986" y="1965958"/>
            <a:ext cx="5174567" cy="1569660"/>
          </a:xfrm>
          <a:prstGeom prst="rect">
            <a:avLst/>
          </a:prstGeom>
          <a:noFill/>
        </p:spPr>
        <p:txBody>
          <a:bodyPr wrap="square" rtlCol="0">
            <a:spAutoFit/>
          </a:bodyPr>
          <a:lstStyle/>
          <a:p>
            <a:r>
              <a:rPr lang="en-US" sz="2400" dirty="0"/>
              <a:t>Since the tests were conducted under infinite mass conditions, the Opening Shock Decreasing Factor (X</a:t>
            </a:r>
            <a:r>
              <a:rPr lang="en-US" sz="2400" baseline="-25000" dirty="0"/>
              <a:t>1</a:t>
            </a:r>
            <a:r>
              <a:rPr lang="en-US" sz="2400" dirty="0"/>
              <a:t>) is assumed to be 1.0.</a:t>
            </a:r>
          </a:p>
        </p:txBody>
      </p:sp>
      <p:sp>
        <p:nvSpPr>
          <p:cNvPr id="6" name="Slide Number Placeholder 5">
            <a:extLst>
              <a:ext uri="{FF2B5EF4-FFF2-40B4-BE49-F238E27FC236}">
                <a16:creationId xmlns:a16="http://schemas.microsoft.com/office/drawing/2014/main" id="{2E92CB73-95DE-484A-B78D-74D0C36CD080}"/>
              </a:ext>
            </a:extLst>
          </p:cNvPr>
          <p:cNvSpPr>
            <a:spLocks noGrp="1"/>
          </p:cNvSpPr>
          <p:nvPr>
            <p:ph type="sldNum" sz="quarter" idx="12"/>
          </p:nvPr>
        </p:nvSpPr>
        <p:spPr/>
        <p:txBody>
          <a:bodyPr/>
          <a:lstStyle/>
          <a:p>
            <a:fld id="{EE4B6F6E-FD67-4EFF-BA34-FE9B52470A9F}" type="slidenum">
              <a:rPr lang="en-US" smtClean="0"/>
              <a:t>22</a:t>
            </a:fld>
            <a:endParaRPr lang="en-US"/>
          </a:p>
        </p:txBody>
      </p:sp>
      <p:sp>
        <p:nvSpPr>
          <p:cNvPr id="7" name="TextBox 6">
            <a:extLst>
              <a:ext uri="{FF2B5EF4-FFF2-40B4-BE49-F238E27FC236}">
                <a16:creationId xmlns:a16="http://schemas.microsoft.com/office/drawing/2014/main" id="{F9163F07-EF88-4F72-9EF3-4C3468C54118}"/>
              </a:ext>
            </a:extLst>
          </p:cNvPr>
          <p:cNvSpPr txBox="1"/>
          <p:nvPr/>
        </p:nvSpPr>
        <p:spPr>
          <a:xfrm>
            <a:off x="3148406" y="136525"/>
            <a:ext cx="5895188" cy="584775"/>
          </a:xfrm>
          <a:prstGeom prst="rect">
            <a:avLst/>
          </a:prstGeom>
          <a:noFill/>
        </p:spPr>
        <p:txBody>
          <a:bodyPr wrap="square" rtlCol="0">
            <a:spAutoFit/>
          </a:bodyPr>
          <a:lstStyle/>
          <a:p>
            <a:pPr algn="ctr"/>
            <a:r>
              <a:rPr lang="en-US" sz="3200" dirty="0">
                <a:solidFill>
                  <a:srgbClr val="FF0000"/>
                </a:solidFill>
              </a:rPr>
              <a:t>Establishing an Equation for X</a:t>
            </a:r>
            <a:r>
              <a:rPr lang="en-US" sz="3200" baseline="-25000" dirty="0">
                <a:solidFill>
                  <a:srgbClr val="FF0000"/>
                </a:solidFill>
              </a:rPr>
              <a:t>0</a:t>
            </a:r>
          </a:p>
        </p:txBody>
      </p:sp>
      <p:sp>
        <p:nvSpPr>
          <p:cNvPr id="8" name="Oval 7">
            <a:extLst>
              <a:ext uri="{FF2B5EF4-FFF2-40B4-BE49-F238E27FC236}">
                <a16:creationId xmlns:a16="http://schemas.microsoft.com/office/drawing/2014/main" id="{12E5EFE1-A742-4C7E-ABA3-DF7E0B6892BE}"/>
              </a:ext>
            </a:extLst>
          </p:cNvPr>
          <p:cNvSpPr/>
          <p:nvPr/>
        </p:nvSpPr>
        <p:spPr>
          <a:xfrm>
            <a:off x="1565790" y="3898511"/>
            <a:ext cx="3165231" cy="6611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02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928DDC-265A-46B9-A860-6997D43D6761}"/>
              </a:ext>
            </a:extLst>
          </p:cNvPr>
          <p:cNvSpPr txBox="1"/>
          <p:nvPr/>
        </p:nvSpPr>
        <p:spPr>
          <a:xfrm>
            <a:off x="2082491" y="219199"/>
            <a:ext cx="7666980" cy="584775"/>
          </a:xfrm>
          <a:prstGeom prst="rect">
            <a:avLst/>
          </a:prstGeom>
          <a:noFill/>
        </p:spPr>
        <p:txBody>
          <a:bodyPr wrap="square" rtlCol="0">
            <a:spAutoFit/>
          </a:bodyPr>
          <a:lstStyle/>
          <a:p>
            <a:pPr algn="ctr"/>
            <a:r>
              <a:rPr lang="en-US" sz="3200" dirty="0">
                <a:solidFill>
                  <a:srgbClr val="FF0000"/>
                </a:solidFill>
              </a:rPr>
              <a:t>Estimating Opening Loads for </a:t>
            </a:r>
            <a:r>
              <a:rPr lang="en-US" sz="3200" u="sng" dirty="0">
                <a:solidFill>
                  <a:srgbClr val="FF0000"/>
                </a:solidFill>
              </a:rPr>
              <a:t>Model</a:t>
            </a:r>
            <a:r>
              <a:rPr lang="en-US" sz="3200" dirty="0">
                <a:solidFill>
                  <a:srgbClr val="FF0000"/>
                </a:solidFill>
              </a:rPr>
              <a:t> </a:t>
            </a:r>
            <a:r>
              <a:rPr lang="en-US" sz="3200" u="sng" dirty="0">
                <a:solidFill>
                  <a:srgbClr val="FF0000"/>
                </a:solidFill>
              </a:rPr>
              <a:t>Rockets</a:t>
            </a:r>
          </a:p>
        </p:txBody>
      </p:sp>
      <p:sp>
        <p:nvSpPr>
          <p:cNvPr id="3" name="TextBox 2">
            <a:extLst>
              <a:ext uri="{FF2B5EF4-FFF2-40B4-BE49-F238E27FC236}">
                <a16:creationId xmlns:a16="http://schemas.microsoft.com/office/drawing/2014/main" id="{9C7E1301-7403-4531-A68D-389907194FA4}"/>
              </a:ext>
            </a:extLst>
          </p:cNvPr>
          <p:cNvSpPr txBox="1"/>
          <p:nvPr/>
        </p:nvSpPr>
        <p:spPr>
          <a:xfrm>
            <a:off x="1154069" y="1252024"/>
            <a:ext cx="9621783" cy="1200329"/>
          </a:xfrm>
          <a:prstGeom prst="rect">
            <a:avLst/>
          </a:prstGeom>
          <a:noFill/>
        </p:spPr>
        <p:txBody>
          <a:bodyPr wrap="square" rtlCol="0">
            <a:spAutoFit/>
          </a:bodyPr>
          <a:lstStyle/>
          <a:p>
            <a:pPr marL="342900" indent="-342900">
              <a:buAutoNum type="arabicPeriod"/>
            </a:pPr>
            <a:r>
              <a:rPr lang="en-US" sz="2400" dirty="0"/>
              <a:t>Use the following equation to estimate the </a:t>
            </a:r>
            <a:r>
              <a:rPr lang="en-US" sz="2400" b="1" dirty="0"/>
              <a:t>Opening Load Shock Factor</a:t>
            </a:r>
            <a:r>
              <a:rPr lang="en-US" sz="2400" dirty="0"/>
              <a:t>:</a:t>
            </a:r>
          </a:p>
          <a:p>
            <a:pPr marL="342900" indent="-342900">
              <a:buAutoNum type="arabicPeriod"/>
            </a:pPr>
            <a:endParaRPr lang="en-US" sz="2400" dirty="0"/>
          </a:p>
          <a:p>
            <a:r>
              <a:rPr lang="en-US" sz="2400" dirty="0"/>
              <a:t>      X</a:t>
            </a:r>
            <a:r>
              <a:rPr lang="en-US" sz="2400" baseline="-25000" dirty="0"/>
              <a:t>0</a:t>
            </a:r>
            <a:r>
              <a:rPr lang="en-US" sz="2400" dirty="0"/>
              <a:t>   =   ( 0.17  x  (Rocket Velocity)</a:t>
            </a:r>
            <a:r>
              <a:rPr lang="en-US" sz="2400" baseline="30000" dirty="0"/>
              <a:t>2</a:t>
            </a:r>
            <a:r>
              <a:rPr lang="en-US" sz="2400" dirty="0"/>
              <a:t> )  -  ( 2.09  x  (Rocket Velocity) )  +  7.7  </a:t>
            </a:r>
          </a:p>
        </p:txBody>
      </p:sp>
      <p:sp>
        <p:nvSpPr>
          <p:cNvPr id="4" name="TextBox 3">
            <a:extLst>
              <a:ext uri="{FF2B5EF4-FFF2-40B4-BE49-F238E27FC236}">
                <a16:creationId xmlns:a16="http://schemas.microsoft.com/office/drawing/2014/main" id="{693717D2-BC71-49FF-A43D-E565C657CD09}"/>
              </a:ext>
            </a:extLst>
          </p:cNvPr>
          <p:cNvSpPr txBox="1"/>
          <p:nvPr/>
        </p:nvSpPr>
        <p:spPr>
          <a:xfrm>
            <a:off x="1154069" y="2900403"/>
            <a:ext cx="9424835" cy="1938992"/>
          </a:xfrm>
          <a:prstGeom prst="rect">
            <a:avLst/>
          </a:prstGeom>
          <a:noFill/>
        </p:spPr>
        <p:txBody>
          <a:bodyPr wrap="square" rtlCol="0">
            <a:spAutoFit/>
          </a:bodyPr>
          <a:lstStyle/>
          <a:p>
            <a:pPr marL="457200" indent="-457200">
              <a:buFont typeface="+mj-lt"/>
              <a:buAutoNum type="arabicPeriod" startAt="2"/>
            </a:pPr>
            <a:r>
              <a:rPr lang="en-US" sz="2400" dirty="0"/>
              <a:t>Assume one of the following </a:t>
            </a:r>
            <a:r>
              <a:rPr lang="en-US" sz="2400" b="1" dirty="0"/>
              <a:t>Opening Shock Decreasing Factors</a:t>
            </a:r>
            <a:r>
              <a:rPr lang="en-US" sz="2400" dirty="0"/>
              <a:t>:</a:t>
            </a:r>
          </a:p>
          <a:p>
            <a:endParaRPr lang="en-US" sz="2400" dirty="0"/>
          </a:p>
          <a:p>
            <a:r>
              <a:rPr lang="en-US" sz="2400" dirty="0"/>
              <a:t>	X</a:t>
            </a:r>
            <a:r>
              <a:rPr lang="en-US" sz="2400" baseline="-25000" dirty="0"/>
              <a:t>1</a:t>
            </a:r>
            <a:r>
              <a:rPr lang="en-US" sz="2400" dirty="0"/>
              <a:t>  =  0.08	for a light weight model rocket</a:t>
            </a:r>
          </a:p>
          <a:p>
            <a:r>
              <a:rPr lang="en-US" sz="2400" dirty="0"/>
              <a:t>	X</a:t>
            </a:r>
            <a:r>
              <a:rPr lang="en-US" sz="2400" baseline="-25000" dirty="0"/>
              <a:t>1</a:t>
            </a:r>
            <a:r>
              <a:rPr lang="en-US" sz="2400" dirty="0"/>
              <a:t>  =  0.12	for a medium sized high-powered model rocket</a:t>
            </a:r>
            <a:endParaRPr lang="en-US" dirty="0"/>
          </a:p>
          <a:p>
            <a:r>
              <a:rPr lang="en-US" dirty="0"/>
              <a:t>	</a:t>
            </a:r>
            <a:r>
              <a:rPr lang="en-US" sz="2400" dirty="0"/>
              <a:t>X</a:t>
            </a:r>
            <a:r>
              <a:rPr lang="en-US" sz="2400" baseline="-25000" dirty="0"/>
              <a:t>1</a:t>
            </a:r>
            <a:r>
              <a:rPr lang="en-US" sz="2400" dirty="0"/>
              <a:t>  =  0.20	for a heavy, high-flying high-powered model rocket</a:t>
            </a:r>
          </a:p>
        </p:txBody>
      </p:sp>
      <p:sp>
        <p:nvSpPr>
          <p:cNvPr id="5" name="Slide Number Placeholder 4">
            <a:extLst>
              <a:ext uri="{FF2B5EF4-FFF2-40B4-BE49-F238E27FC236}">
                <a16:creationId xmlns:a16="http://schemas.microsoft.com/office/drawing/2014/main" id="{55402A01-0DB4-4520-8153-105F5DECD3A7}"/>
              </a:ext>
            </a:extLst>
          </p:cNvPr>
          <p:cNvSpPr>
            <a:spLocks noGrp="1"/>
          </p:cNvSpPr>
          <p:nvPr>
            <p:ph type="sldNum" sz="quarter" idx="12"/>
          </p:nvPr>
        </p:nvSpPr>
        <p:spPr/>
        <p:txBody>
          <a:bodyPr/>
          <a:lstStyle/>
          <a:p>
            <a:fld id="{EE4B6F6E-FD67-4EFF-BA34-FE9B52470A9F}" type="slidenum">
              <a:rPr lang="en-US" smtClean="0"/>
              <a:t>23</a:t>
            </a:fld>
            <a:endParaRPr lang="en-US"/>
          </a:p>
        </p:txBody>
      </p:sp>
    </p:spTree>
    <p:extLst>
      <p:ext uri="{BB962C8B-B14F-4D97-AF65-F5344CB8AC3E}">
        <p14:creationId xmlns:p14="http://schemas.microsoft.com/office/powerpoint/2010/main" val="29551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A15DC-52E8-4AA5-A11D-F21C0B24FB8C}"/>
              </a:ext>
            </a:extLst>
          </p:cNvPr>
          <p:cNvSpPr txBox="1"/>
          <p:nvPr/>
        </p:nvSpPr>
        <p:spPr>
          <a:xfrm>
            <a:off x="2082491" y="219199"/>
            <a:ext cx="7666980" cy="584775"/>
          </a:xfrm>
          <a:prstGeom prst="rect">
            <a:avLst/>
          </a:prstGeom>
          <a:noFill/>
        </p:spPr>
        <p:txBody>
          <a:bodyPr wrap="square" rtlCol="0">
            <a:spAutoFit/>
          </a:bodyPr>
          <a:lstStyle/>
          <a:p>
            <a:pPr algn="ctr"/>
            <a:r>
              <a:rPr lang="en-US" sz="3200" dirty="0">
                <a:solidFill>
                  <a:srgbClr val="FF0000"/>
                </a:solidFill>
              </a:rPr>
              <a:t>Sample Calculation</a:t>
            </a:r>
          </a:p>
        </p:txBody>
      </p:sp>
      <p:sp>
        <p:nvSpPr>
          <p:cNvPr id="3" name="TextBox 2">
            <a:extLst>
              <a:ext uri="{FF2B5EF4-FFF2-40B4-BE49-F238E27FC236}">
                <a16:creationId xmlns:a16="http://schemas.microsoft.com/office/drawing/2014/main" id="{21F53977-888F-4892-A14D-1A3DC60ED987}"/>
              </a:ext>
            </a:extLst>
          </p:cNvPr>
          <p:cNvSpPr txBox="1"/>
          <p:nvPr/>
        </p:nvSpPr>
        <p:spPr>
          <a:xfrm>
            <a:off x="928468" y="942531"/>
            <a:ext cx="10480430" cy="830997"/>
          </a:xfrm>
          <a:prstGeom prst="rect">
            <a:avLst/>
          </a:prstGeom>
          <a:noFill/>
        </p:spPr>
        <p:txBody>
          <a:bodyPr wrap="square" rtlCol="0">
            <a:spAutoFit/>
          </a:bodyPr>
          <a:lstStyle/>
          <a:p>
            <a:r>
              <a:rPr lang="en-US" sz="2400" dirty="0"/>
              <a:t>Calculate the opening load for a 50 cm diameter flat circular parachute on a light-weight model rocket flying at 10 m/sec when the parachute is deployed.</a:t>
            </a:r>
          </a:p>
        </p:txBody>
      </p:sp>
      <p:sp>
        <p:nvSpPr>
          <p:cNvPr id="4" name="TextBox 3">
            <a:extLst>
              <a:ext uri="{FF2B5EF4-FFF2-40B4-BE49-F238E27FC236}">
                <a16:creationId xmlns:a16="http://schemas.microsoft.com/office/drawing/2014/main" id="{A1E4DBEC-7026-48B3-9E15-159F53155B17}"/>
              </a:ext>
            </a:extLst>
          </p:cNvPr>
          <p:cNvSpPr txBox="1"/>
          <p:nvPr/>
        </p:nvSpPr>
        <p:spPr>
          <a:xfrm>
            <a:off x="2039815" y="1997605"/>
            <a:ext cx="8046720" cy="861774"/>
          </a:xfrm>
          <a:prstGeom prst="rect">
            <a:avLst/>
          </a:prstGeom>
          <a:noFill/>
        </p:spPr>
        <p:txBody>
          <a:bodyPr wrap="square" rtlCol="0">
            <a:spAutoFit/>
          </a:bodyPr>
          <a:lstStyle/>
          <a:p>
            <a:r>
              <a:rPr lang="en-US" sz="2000" dirty="0"/>
              <a:t>1.  Calculate the Canopy Area (S):</a:t>
            </a:r>
          </a:p>
          <a:p>
            <a:endParaRPr lang="en-US" sz="1000" dirty="0"/>
          </a:p>
          <a:p>
            <a:r>
              <a:rPr lang="en-US" sz="2000" dirty="0"/>
              <a:t>           Area  =  Pi  x  Radius</a:t>
            </a:r>
            <a:r>
              <a:rPr lang="en-US" sz="2000" baseline="30000" dirty="0"/>
              <a:t>2</a:t>
            </a:r>
            <a:r>
              <a:rPr lang="en-US" sz="2000" dirty="0"/>
              <a:t>   =   3.1416  x  (0.25 m)</a:t>
            </a:r>
            <a:r>
              <a:rPr lang="en-US" sz="2000" baseline="30000" dirty="0"/>
              <a:t>2</a:t>
            </a:r>
            <a:r>
              <a:rPr lang="en-US" sz="2000" dirty="0"/>
              <a:t>   =   0.20 m</a:t>
            </a:r>
            <a:r>
              <a:rPr lang="en-US" sz="2000" baseline="30000" dirty="0"/>
              <a:t>2</a:t>
            </a:r>
            <a:r>
              <a:rPr lang="en-US" sz="2000" dirty="0"/>
              <a:t>   </a:t>
            </a:r>
          </a:p>
        </p:txBody>
      </p:sp>
      <p:sp>
        <p:nvSpPr>
          <p:cNvPr id="5" name="TextBox 4">
            <a:extLst>
              <a:ext uri="{FF2B5EF4-FFF2-40B4-BE49-F238E27FC236}">
                <a16:creationId xmlns:a16="http://schemas.microsoft.com/office/drawing/2014/main" id="{85F9BF9F-0DBF-496D-8F67-57F011566FB8}"/>
              </a:ext>
            </a:extLst>
          </p:cNvPr>
          <p:cNvSpPr txBox="1"/>
          <p:nvPr/>
        </p:nvSpPr>
        <p:spPr>
          <a:xfrm>
            <a:off x="2037470" y="3108341"/>
            <a:ext cx="8597705" cy="1169551"/>
          </a:xfrm>
          <a:prstGeom prst="rect">
            <a:avLst/>
          </a:prstGeom>
          <a:noFill/>
        </p:spPr>
        <p:txBody>
          <a:bodyPr wrap="square" rtlCol="0">
            <a:spAutoFit/>
          </a:bodyPr>
          <a:lstStyle/>
          <a:p>
            <a:r>
              <a:rPr lang="en-US" sz="2000" dirty="0"/>
              <a:t>2.  Calculate Parachute Drag at Deployment:</a:t>
            </a:r>
          </a:p>
          <a:p>
            <a:endParaRPr lang="en-US" sz="1000" dirty="0"/>
          </a:p>
          <a:p>
            <a:r>
              <a:rPr lang="en-US" sz="2000" dirty="0"/>
              <a:t>           Drag =  ½ x Density x Velocity</a:t>
            </a:r>
            <a:r>
              <a:rPr lang="en-US" sz="2000" baseline="30000" dirty="0"/>
              <a:t>2</a:t>
            </a:r>
            <a:r>
              <a:rPr lang="en-US" sz="2000" dirty="0"/>
              <a:t> x Cd x S   =  0.5 x 1.225 x (10)</a:t>
            </a:r>
            <a:r>
              <a:rPr lang="en-US" sz="2000" baseline="30000" dirty="0"/>
              <a:t>2</a:t>
            </a:r>
            <a:r>
              <a:rPr lang="en-US" sz="2000" dirty="0"/>
              <a:t> x 1.3 x 0.2</a:t>
            </a:r>
          </a:p>
          <a:p>
            <a:r>
              <a:rPr lang="en-US" sz="2000" dirty="0"/>
              <a:t>	       =  </a:t>
            </a:r>
            <a:r>
              <a:rPr lang="en-US" sz="2000" b="1" dirty="0"/>
              <a:t>15.9 N</a:t>
            </a:r>
          </a:p>
        </p:txBody>
      </p:sp>
      <p:sp>
        <p:nvSpPr>
          <p:cNvPr id="6" name="TextBox 5">
            <a:extLst>
              <a:ext uri="{FF2B5EF4-FFF2-40B4-BE49-F238E27FC236}">
                <a16:creationId xmlns:a16="http://schemas.microsoft.com/office/drawing/2014/main" id="{AD959B88-F57C-47D1-9A8E-585B652BB770}"/>
              </a:ext>
            </a:extLst>
          </p:cNvPr>
          <p:cNvSpPr txBox="1"/>
          <p:nvPr/>
        </p:nvSpPr>
        <p:spPr>
          <a:xfrm>
            <a:off x="2039815" y="4403787"/>
            <a:ext cx="8595360" cy="1477328"/>
          </a:xfrm>
          <a:prstGeom prst="rect">
            <a:avLst/>
          </a:prstGeom>
          <a:noFill/>
        </p:spPr>
        <p:txBody>
          <a:bodyPr wrap="square" rtlCol="0">
            <a:spAutoFit/>
          </a:bodyPr>
          <a:lstStyle/>
          <a:p>
            <a:r>
              <a:rPr lang="en-US" sz="2000" dirty="0"/>
              <a:t>3.  Calculate Opening Load Shock Factor (X</a:t>
            </a:r>
            <a:r>
              <a:rPr lang="en-US" sz="2000" baseline="-25000" dirty="0"/>
              <a:t>0</a:t>
            </a:r>
            <a:r>
              <a:rPr lang="en-US" sz="2000" dirty="0"/>
              <a:t>):</a:t>
            </a:r>
          </a:p>
          <a:p>
            <a:endParaRPr lang="en-US" sz="1000" dirty="0"/>
          </a:p>
          <a:p>
            <a:r>
              <a:rPr lang="en-US" sz="2000" dirty="0"/>
              <a:t>          X</a:t>
            </a:r>
            <a:r>
              <a:rPr lang="en-US" sz="2000" baseline="-25000" dirty="0"/>
              <a:t>0</a:t>
            </a:r>
            <a:r>
              <a:rPr lang="en-US" sz="2000" dirty="0"/>
              <a:t>   =   ( 0.17  x  (Rocket Velocity)</a:t>
            </a:r>
            <a:r>
              <a:rPr lang="en-US" sz="2000" baseline="30000" dirty="0"/>
              <a:t>2</a:t>
            </a:r>
            <a:r>
              <a:rPr lang="en-US" sz="2000" dirty="0"/>
              <a:t> ) -  ( 2.09  x  (Rocket Velocity) )  +  7.7</a:t>
            </a:r>
          </a:p>
          <a:p>
            <a:r>
              <a:rPr lang="en-US" sz="2000" dirty="0"/>
              <a:t>          X</a:t>
            </a:r>
            <a:r>
              <a:rPr lang="en-US" sz="2000" baseline="-25000" dirty="0"/>
              <a:t>0</a:t>
            </a:r>
            <a:r>
              <a:rPr lang="en-US" sz="2000" dirty="0"/>
              <a:t>   =   ( 0.17  x  (10)</a:t>
            </a:r>
            <a:r>
              <a:rPr lang="en-US" sz="2000" baseline="30000" dirty="0"/>
              <a:t>2</a:t>
            </a:r>
            <a:r>
              <a:rPr lang="en-US" sz="2000" dirty="0"/>
              <a:t> ) -  ( 2.09  x  (10) )  +  7.7</a:t>
            </a:r>
          </a:p>
          <a:p>
            <a:r>
              <a:rPr lang="en-US" sz="2000" b="1" dirty="0"/>
              <a:t>          X</a:t>
            </a:r>
            <a:r>
              <a:rPr lang="en-US" sz="2000" b="1" baseline="-25000" dirty="0"/>
              <a:t>0</a:t>
            </a:r>
            <a:r>
              <a:rPr lang="en-US" sz="2000" b="1" dirty="0"/>
              <a:t>   =   3.8</a:t>
            </a:r>
          </a:p>
        </p:txBody>
      </p:sp>
      <p:sp>
        <p:nvSpPr>
          <p:cNvPr id="7" name="Slide Number Placeholder 6">
            <a:extLst>
              <a:ext uri="{FF2B5EF4-FFF2-40B4-BE49-F238E27FC236}">
                <a16:creationId xmlns:a16="http://schemas.microsoft.com/office/drawing/2014/main" id="{570D233D-1AD0-4B85-939D-DC3E93C31A43}"/>
              </a:ext>
            </a:extLst>
          </p:cNvPr>
          <p:cNvSpPr>
            <a:spLocks noGrp="1"/>
          </p:cNvSpPr>
          <p:nvPr>
            <p:ph type="sldNum" sz="quarter" idx="12"/>
          </p:nvPr>
        </p:nvSpPr>
        <p:spPr/>
        <p:txBody>
          <a:bodyPr/>
          <a:lstStyle/>
          <a:p>
            <a:fld id="{EE4B6F6E-FD67-4EFF-BA34-FE9B52470A9F}" type="slidenum">
              <a:rPr lang="en-US" smtClean="0"/>
              <a:t>24</a:t>
            </a:fld>
            <a:endParaRPr lang="en-US"/>
          </a:p>
        </p:txBody>
      </p:sp>
    </p:spTree>
    <p:extLst>
      <p:ext uri="{BB962C8B-B14F-4D97-AF65-F5344CB8AC3E}">
        <p14:creationId xmlns:p14="http://schemas.microsoft.com/office/powerpoint/2010/main" val="166315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A15DC-52E8-4AA5-A11D-F21C0B24FB8C}"/>
              </a:ext>
            </a:extLst>
          </p:cNvPr>
          <p:cNvSpPr txBox="1"/>
          <p:nvPr/>
        </p:nvSpPr>
        <p:spPr>
          <a:xfrm>
            <a:off x="2082491" y="219199"/>
            <a:ext cx="7666980" cy="584775"/>
          </a:xfrm>
          <a:prstGeom prst="rect">
            <a:avLst/>
          </a:prstGeom>
          <a:noFill/>
        </p:spPr>
        <p:txBody>
          <a:bodyPr wrap="square" rtlCol="0">
            <a:spAutoFit/>
          </a:bodyPr>
          <a:lstStyle/>
          <a:p>
            <a:pPr algn="ctr"/>
            <a:r>
              <a:rPr lang="en-US" sz="3200" dirty="0">
                <a:solidFill>
                  <a:srgbClr val="FF0000"/>
                </a:solidFill>
              </a:rPr>
              <a:t>Sample Calculation</a:t>
            </a:r>
          </a:p>
        </p:txBody>
      </p:sp>
      <p:sp>
        <p:nvSpPr>
          <p:cNvPr id="6" name="TextBox 5">
            <a:extLst>
              <a:ext uri="{FF2B5EF4-FFF2-40B4-BE49-F238E27FC236}">
                <a16:creationId xmlns:a16="http://schemas.microsoft.com/office/drawing/2014/main" id="{AD959B88-F57C-47D1-9A8E-585B652BB770}"/>
              </a:ext>
            </a:extLst>
          </p:cNvPr>
          <p:cNvSpPr txBox="1"/>
          <p:nvPr/>
        </p:nvSpPr>
        <p:spPr>
          <a:xfrm>
            <a:off x="1800665" y="1018899"/>
            <a:ext cx="8876714" cy="861774"/>
          </a:xfrm>
          <a:prstGeom prst="rect">
            <a:avLst/>
          </a:prstGeom>
          <a:noFill/>
        </p:spPr>
        <p:txBody>
          <a:bodyPr wrap="square" rtlCol="0">
            <a:spAutoFit/>
          </a:bodyPr>
          <a:lstStyle/>
          <a:p>
            <a:r>
              <a:rPr lang="en-US" sz="2000" dirty="0"/>
              <a:t>4.  Select an appropriate Opening Shock Decrease Factor (X</a:t>
            </a:r>
            <a:r>
              <a:rPr lang="en-US" sz="2000" baseline="-25000" dirty="0"/>
              <a:t>1</a:t>
            </a:r>
            <a:r>
              <a:rPr lang="en-US" sz="2000" dirty="0"/>
              <a:t>):</a:t>
            </a:r>
          </a:p>
          <a:p>
            <a:endParaRPr lang="en-US" sz="1000" dirty="0"/>
          </a:p>
          <a:p>
            <a:r>
              <a:rPr lang="en-US" sz="2000" dirty="0"/>
              <a:t>          </a:t>
            </a:r>
            <a:r>
              <a:rPr lang="en-US" sz="2000" b="1" dirty="0"/>
              <a:t>X</a:t>
            </a:r>
            <a:r>
              <a:rPr lang="en-US" sz="2000" b="1" baseline="-25000" dirty="0"/>
              <a:t>1</a:t>
            </a:r>
            <a:r>
              <a:rPr lang="en-US" sz="2000" b="1" dirty="0"/>
              <a:t>   =   0.08</a:t>
            </a:r>
            <a:r>
              <a:rPr lang="en-US" sz="2000" dirty="0"/>
              <a:t>		Since we are analyzing a light-weight model rocket</a:t>
            </a:r>
            <a:endParaRPr lang="en-US" sz="2000" b="1" dirty="0"/>
          </a:p>
        </p:txBody>
      </p:sp>
      <p:sp>
        <p:nvSpPr>
          <p:cNvPr id="7" name="TextBox 6">
            <a:extLst>
              <a:ext uri="{FF2B5EF4-FFF2-40B4-BE49-F238E27FC236}">
                <a16:creationId xmlns:a16="http://schemas.microsoft.com/office/drawing/2014/main" id="{E20CEBC3-9ABE-4FB6-9603-0D765E89918D}"/>
              </a:ext>
            </a:extLst>
          </p:cNvPr>
          <p:cNvSpPr txBox="1"/>
          <p:nvPr/>
        </p:nvSpPr>
        <p:spPr>
          <a:xfrm>
            <a:off x="1829273" y="2310779"/>
            <a:ext cx="8651158" cy="1477328"/>
          </a:xfrm>
          <a:prstGeom prst="rect">
            <a:avLst/>
          </a:prstGeom>
          <a:noFill/>
        </p:spPr>
        <p:txBody>
          <a:bodyPr wrap="square" rtlCol="0">
            <a:spAutoFit/>
          </a:bodyPr>
          <a:lstStyle/>
          <a:p>
            <a:r>
              <a:rPr lang="en-US" sz="2000" dirty="0"/>
              <a:t>5.  Calculate the Opening Shock:</a:t>
            </a:r>
          </a:p>
          <a:p>
            <a:endParaRPr lang="en-US" sz="1000" dirty="0"/>
          </a:p>
          <a:p>
            <a:r>
              <a:rPr lang="en-US" sz="2000" dirty="0"/>
              <a:t>          Opening Shock  =   Drag   x   </a:t>
            </a:r>
            <a:r>
              <a:rPr lang="en-US" sz="2000" b="1" dirty="0"/>
              <a:t>X</a:t>
            </a:r>
            <a:r>
              <a:rPr lang="en-US" sz="2000" b="1" baseline="-25000" dirty="0"/>
              <a:t>0</a:t>
            </a:r>
            <a:r>
              <a:rPr lang="en-US" sz="2000" b="1" dirty="0"/>
              <a:t>  </a:t>
            </a:r>
            <a:r>
              <a:rPr lang="en-US" sz="2000" dirty="0"/>
              <a:t>x </a:t>
            </a:r>
            <a:r>
              <a:rPr lang="en-US" sz="2000" b="1" dirty="0"/>
              <a:t> X</a:t>
            </a:r>
            <a:r>
              <a:rPr lang="en-US" sz="2000" b="1" baseline="-25000" dirty="0"/>
              <a:t>1</a:t>
            </a:r>
            <a:r>
              <a:rPr lang="en-US" sz="2000" b="1" dirty="0"/>
              <a:t>     </a:t>
            </a:r>
          </a:p>
          <a:p>
            <a:r>
              <a:rPr lang="en-US" sz="2000" dirty="0"/>
              <a:t>	                       =   15.9  N   x   3.8   x   0.08</a:t>
            </a:r>
          </a:p>
          <a:p>
            <a:r>
              <a:rPr lang="en-US" sz="2000" dirty="0"/>
              <a:t>		       =   </a:t>
            </a:r>
            <a:r>
              <a:rPr lang="en-US" sz="2000" b="1" dirty="0"/>
              <a:t>4.8  N</a:t>
            </a:r>
            <a:r>
              <a:rPr lang="en-US" sz="2000" dirty="0"/>
              <a:t> </a:t>
            </a:r>
          </a:p>
        </p:txBody>
      </p:sp>
      <p:sp>
        <p:nvSpPr>
          <p:cNvPr id="8" name="TextBox 7">
            <a:extLst>
              <a:ext uri="{FF2B5EF4-FFF2-40B4-BE49-F238E27FC236}">
                <a16:creationId xmlns:a16="http://schemas.microsoft.com/office/drawing/2014/main" id="{BA9E388C-6EC5-4552-8A61-D46A76D6ADBB}"/>
              </a:ext>
            </a:extLst>
          </p:cNvPr>
          <p:cNvSpPr txBox="1"/>
          <p:nvPr/>
        </p:nvSpPr>
        <p:spPr>
          <a:xfrm>
            <a:off x="942536" y="4051492"/>
            <a:ext cx="10550769" cy="1938992"/>
          </a:xfrm>
          <a:prstGeom prst="rect">
            <a:avLst/>
          </a:prstGeom>
          <a:noFill/>
        </p:spPr>
        <p:txBody>
          <a:bodyPr wrap="square" rtlCol="0">
            <a:spAutoFit/>
          </a:bodyPr>
          <a:lstStyle/>
          <a:p>
            <a:r>
              <a:rPr lang="en-US" sz="2400" dirty="0"/>
              <a:t>This value is significantly lower than the “drag” calculated in Step 2 because the rocket is light weight and the system slows down extremely fast.  While the deceleration will be high, the light weight rocket results in a small load…  In contrast, a very heavy rocket with the same chute and deployment conditions would have an opening shock on the order of 12 N.</a:t>
            </a:r>
          </a:p>
        </p:txBody>
      </p:sp>
      <p:sp>
        <p:nvSpPr>
          <p:cNvPr id="9" name="Slide Number Placeholder 8">
            <a:extLst>
              <a:ext uri="{FF2B5EF4-FFF2-40B4-BE49-F238E27FC236}">
                <a16:creationId xmlns:a16="http://schemas.microsoft.com/office/drawing/2014/main" id="{F96C1330-8D1B-4B20-80E7-6F3EB91525C7}"/>
              </a:ext>
            </a:extLst>
          </p:cNvPr>
          <p:cNvSpPr>
            <a:spLocks noGrp="1"/>
          </p:cNvSpPr>
          <p:nvPr>
            <p:ph type="sldNum" sz="quarter" idx="12"/>
          </p:nvPr>
        </p:nvSpPr>
        <p:spPr/>
        <p:txBody>
          <a:bodyPr/>
          <a:lstStyle/>
          <a:p>
            <a:fld id="{EE4B6F6E-FD67-4EFF-BA34-FE9B52470A9F}" type="slidenum">
              <a:rPr lang="en-US" smtClean="0"/>
              <a:t>25</a:t>
            </a:fld>
            <a:endParaRPr lang="en-US"/>
          </a:p>
        </p:txBody>
      </p:sp>
    </p:spTree>
    <p:extLst>
      <p:ext uri="{BB962C8B-B14F-4D97-AF65-F5344CB8AC3E}">
        <p14:creationId xmlns:p14="http://schemas.microsoft.com/office/powerpoint/2010/main" val="4711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B0C36-A72C-4822-BA70-C0F61E2490EE}"/>
              </a:ext>
            </a:extLst>
          </p:cNvPr>
          <p:cNvSpPr txBox="1"/>
          <p:nvPr/>
        </p:nvSpPr>
        <p:spPr>
          <a:xfrm>
            <a:off x="2649415" y="2335236"/>
            <a:ext cx="6893169" cy="584775"/>
          </a:xfrm>
          <a:prstGeom prst="rect">
            <a:avLst/>
          </a:prstGeom>
          <a:noFill/>
        </p:spPr>
        <p:txBody>
          <a:bodyPr wrap="square" rtlCol="0">
            <a:spAutoFit/>
          </a:bodyPr>
          <a:lstStyle/>
          <a:p>
            <a:pPr algn="ctr"/>
            <a:r>
              <a:rPr lang="en-US" sz="3200" dirty="0"/>
              <a:t>Reducing Opening Shocks</a:t>
            </a:r>
          </a:p>
        </p:txBody>
      </p:sp>
      <p:sp>
        <p:nvSpPr>
          <p:cNvPr id="3" name="Slide Number Placeholder 2">
            <a:extLst>
              <a:ext uri="{FF2B5EF4-FFF2-40B4-BE49-F238E27FC236}">
                <a16:creationId xmlns:a16="http://schemas.microsoft.com/office/drawing/2014/main" id="{B42D1723-A111-4509-830E-D274DCA67A1F}"/>
              </a:ext>
            </a:extLst>
          </p:cNvPr>
          <p:cNvSpPr>
            <a:spLocks noGrp="1"/>
          </p:cNvSpPr>
          <p:nvPr>
            <p:ph type="sldNum" sz="quarter" idx="12"/>
          </p:nvPr>
        </p:nvSpPr>
        <p:spPr/>
        <p:txBody>
          <a:bodyPr/>
          <a:lstStyle/>
          <a:p>
            <a:fld id="{EE4B6F6E-FD67-4EFF-BA34-FE9B52470A9F}" type="slidenum">
              <a:rPr lang="en-US" smtClean="0"/>
              <a:t>26</a:t>
            </a:fld>
            <a:endParaRPr lang="en-US"/>
          </a:p>
        </p:txBody>
      </p:sp>
    </p:spTree>
    <p:extLst>
      <p:ext uri="{BB962C8B-B14F-4D97-AF65-F5344CB8AC3E}">
        <p14:creationId xmlns:p14="http://schemas.microsoft.com/office/powerpoint/2010/main" val="316232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9596" y="1484784"/>
            <a:ext cx="7488832" cy="523220"/>
          </a:xfrm>
          <a:prstGeom prst="rect">
            <a:avLst/>
          </a:prstGeom>
          <a:noFill/>
        </p:spPr>
        <p:txBody>
          <a:bodyPr wrap="square" rtlCol="0">
            <a:spAutoFit/>
          </a:bodyPr>
          <a:lstStyle/>
          <a:p>
            <a:r>
              <a:rPr lang="en-US" sz="2800" dirty="0"/>
              <a:t>What can be done to minimize the opening loads?</a:t>
            </a:r>
          </a:p>
        </p:txBody>
      </p:sp>
      <p:sp>
        <p:nvSpPr>
          <p:cNvPr id="6" name="TextBox 5"/>
          <p:cNvSpPr txBox="1"/>
          <p:nvPr/>
        </p:nvSpPr>
        <p:spPr>
          <a:xfrm>
            <a:off x="3215680" y="2502189"/>
            <a:ext cx="5508612" cy="461665"/>
          </a:xfrm>
          <a:prstGeom prst="rect">
            <a:avLst/>
          </a:prstGeom>
          <a:noFill/>
        </p:spPr>
        <p:txBody>
          <a:bodyPr wrap="square" rtlCol="0">
            <a:spAutoFit/>
          </a:bodyPr>
          <a:lstStyle/>
          <a:p>
            <a:r>
              <a:rPr lang="en-US" sz="2400" dirty="0"/>
              <a:t>1.   Make the parachute open slower</a:t>
            </a:r>
          </a:p>
        </p:txBody>
      </p:sp>
      <p:sp>
        <p:nvSpPr>
          <p:cNvPr id="7" name="TextBox 6"/>
          <p:cNvSpPr txBox="1"/>
          <p:nvPr/>
        </p:nvSpPr>
        <p:spPr>
          <a:xfrm>
            <a:off x="3215680" y="4011452"/>
            <a:ext cx="5184576" cy="461665"/>
          </a:xfrm>
          <a:prstGeom prst="rect">
            <a:avLst/>
          </a:prstGeom>
          <a:noFill/>
        </p:spPr>
        <p:txBody>
          <a:bodyPr wrap="square" rtlCol="0">
            <a:spAutoFit/>
          </a:bodyPr>
          <a:lstStyle/>
          <a:p>
            <a:r>
              <a:rPr lang="en-US" sz="2400" dirty="0"/>
              <a:t>4.   Make a shock absorbing system</a:t>
            </a:r>
          </a:p>
        </p:txBody>
      </p:sp>
      <p:sp>
        <p:nvSpPr>
          <p:cNvPr id="5" name="Slide Number Placeholder 4"/>
          <p:cNvSpPr>
            <a:spLocks noGrp="1"/>
          </p:cNvSpPr>
          <p:nvPr>
            <p:ph type="sldNum" sz="quarter" idx="12"/>
          </p:nvPr>
        </p:nvSpPr>
        <p:spPr/>
        <p:txBody>
          <a:bodyPr/>
          <a:lstStyle/>
          <a:p>
            <a:fld id="{37085408-D563-46F5-AF3E-0DE3F8C485D3}" type="slidenum">
              <a:rPr lang="en-US" smtClean="0"/>
              <a:t>27</a:t>
            </a:fld>
            <a:endParaRPr lang="en-US"/>
          </a:p>
        </p:txBody>
      </p:sp>
      <p:sp>
        <p:nvSpPr>
          <p:cNvPr id="8" name="TextBox 7"/>
          <p:cNvSpPr txBox="1"/>
          <p:nvPr/>
        </p:nvSpPr>
        <p:spPr>
          <a:xfrm>
            <a:off x="3215680" y="3011021"/>
            <a:ext cx="5184576" cy="461665"/>
          </a:xfrm>
          <a:prstGeom prst="rect">
            <a:avLst/>
          </a:prstGeom>
          <a:noFill/>
        </p:spPr>
        <p:txBody>
          <a:bodyPr wrap="square" rtlCol="0">
            <a:spAutoFit/>
          </a:bodyPr>
          <a:lstStyle/>
          <a:p>
            <a:r>
              <a:rPr lang="en-US" sz="2400" dirty="0"/>
              <a:t>2.   Use a more porous canopy material</a:t>
            </a:r>
          </a:p>
        </p:txBody>
      </p:sp>
      <p:sp>
        <p:nvSpPr>
          <p:cNvPr id="9" name="TextBox 8"/>
          <p:cNvSpPr txBox="1"/>
          <p:nvPr/>
        </p:nvSpPr>
        <p:spPr>
          <a:xfrm>
            <a:off x="3215680" y="3501009"/>
            <a:ext cx="5184576" cy="461665"/>
          </a:xfrm>
          <a:prstGeom prst="rect">
            <a:avLst/>
          </a:prstGeom>
          <a:noFill/>
        </p:spPr>
        <p:txBody>
          <a:bodyPr wrap="square" rtlCol="0">
            <a:spAutoFit/>
          </a:bodyPr>
          <a:lstStyle/>
          <a:p>
            <a:r>
              <a:rPr lang="en-US" sz="2400" dirty="0"/>
              <a:t>3.   Use an apex vent</a:t>
            </a:r>
          </a:p>
        </p:txBody>
      </p:sp>
    </p:spTree>
    <p:extLst>
      <p:ext uri="{BB962C8B-B14F-4D97-AF65-F5344CB8AC3E}">
        <p14:creationId xmlns:p14="http://schemas.microsoft.com/office/powerpoint/2010/main" val="29858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1293778"/>
            <a:ext cx="5696212" cy="443448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7085408-D563-46F5-AF3E-0DE3F8C485D3}" type="slidenum">
              <a:rPr lang="en-US" smtClean="0"/>
              <a:t>28</a:t>
            </a:fld>
            <a:endParaRPr lang="en-US"/>
          </a:p>
        </p:txBody>
      </p:sp>
      <p:sp>
        <p:nvSpPr>
          <p:cNvPr id="4" name="Title 3"/>
          <p:cNvSpPr>
            <a:spLocks noGrp="1"/>
          </p:cNvSpPr>
          <p:nvPr>
            <p:ph type="title" idx="4294967295"/>
          </p:nvPr>
        </p:nvSpPr>
        <p:spPr>
          <a:xfrm>
            <a:off x="1981200" y="74197"/>
            <a:ext cx="8229600" cy="684212"/>
          </a:xfrm>
        </p:spPr>
        <p:txBody>
          <a:bodyPr>
            <a:normAutofit/>
          </a:bodyPr>
          <a:lstStyle/>
          <a:p>
            <a:pPr algn="ctr"/>
            <a:r>
              <a:rPr lang="en-US" sz="3200" b="1" dirty="0">
                <a:solidFill>
                  <a:srgbClr val="FF0000"/>
                </a:solidFill>
              </a:rPr>
              <a:t>Canopy Area Control – Staging and Reefing</a:t>
            </a:r>
          </a:p>
        </p:txBody>
      </p:sp>
      <p:sp>
        <p:nvSpPr>
          <p:cNvPr id="5" name="TextBox 4">
            <a:extLst>
              <a:ext uri="{FF2B5EF4-FFF2-40B4-BE49-F238E27FC236}">
                <a16:creationId xmlns:a16="http://schemas.microsoft.com/office/drawing/2014/main" id="{E63A9B6A-1540-4051-A7A2-A64B00019F67}"/>
              </a:ext>
            </a:extLst>
          </p:cNvPr>
          <p:cNvSpPr txBox="1"/>
          <p:nvPr/>
        </p:nvSpPr>
        <p:spPr>
          <a:xfrm>
            <a:off x="623392" y="2515438"/>
            <a:ext cx="5059956" cy="1938992"/>
          </a:xfrm>
          <a:prstGeom prst="rect">
            <a:avLst/>
          </a:prstGeom>
          <a:noFill/>
        </p:spPr>
        <p:txBody>
          <a:bodyPr wrap="square" rtlCol="0">
            <a:spAutoFit/>
          </a:bodyPr>
          <a:lstStyle/>
          <a:p>
            <a:r>
              <a:rPr lang="en-US" sz="2400" b="1" dirty="0"/>
              <a:t>Reefing</a:t>
            </a:r>
            <a:r>
              <a:rPr lang="en-US" sz="2400" dirty="0"/>
              <a:t> is the technique of holding the base of the parachute canopy partially close by a loop of rope.  The rope is cut by pyrotechnic line cutter a few seconds after parachute opening. </a:t>
            </a:r>
          </a:p>
        </p:txBody>
      </p:sp>
      <p:sp>
        <p:nvSpPr>
          <p:cNvPr id="6" name="TextBox 5">
            <a:extLst>
              <a:ext uri="{FF2B5EF4-FFF2-40B4-BE49-F238E27FC236}">
                <a16:creationId xmlns:a16="http://schemas.microsoft.com/office/drawing/2014/main" id="{AE739567-09A7-4DDD-AE12-CA769C6E9EFF}"/>
              </a:ext>
            </a:extLst>
          </p:cNvPr>
          <p:cNvSpPr txBox="1"/>
          <p:nvPr/>
        </p:nvSpPr>
        <p:spPr>
          <a:xfrm>
            <a:off x="623392" y="1196752"/>
            <a:ext cx="5059956" cy="1200329"/>
          </a:xfrm>
          <a:prstGeom prst="rect">
            <a:avLst/>
          </a:prstGeom>
          <a:noFill/>
        </p:spPr>
        <p:txBody>
          <a:bodyPr wrap="square" rtlCol="0">
            <a:spAutoFit/>
          </a:bodyPr>
          <a:lstStyle/>
          <a:p>
            <a:r>
              <a:rPr lang="en-US" sz="2400" b="1" dirty="0"/>
              <a:t>Staging</a:t>
            </a:r>
            <a:r>
              <a:rPr lang="en-US" sz="2400" dirty="0"/>
              <a:t> is the technique of using multiple parachutes and opening them in a controlled sequence.</a:t>
            </a:r>
          </a:p>
        </p:txBody>
      </p:sp>
      <p:sp>
        <p:nvSpPr>
          <p:cNvPr id="7" name="TextBox 6">
            <a:extLst>
              <a:ext uri="{FF2B5EF4-FFF2-40B4-BE49-F238E27FC236}">
                <a16:creationId xmlns:a16="http://schemas.microsoft.com/office/drawing/2014/main" id="{DB6526B9-DABF-410F-B8D3-5942AE1C1F16}"/>
              </a:ext>
            </a:extLst>
          </p:cNvPr>
          <p:cNvSpPr txBox="1"/>
          <p:nvPr/>
        </p:nvSpPr>
        <p:spPr>
          <a:xfrm>
            <a:off x="623393" y="4646011"/>
            <a:ext cx="5059955" cy="1569660"/>
          </a:xfrm>
          <a:prstGeom prst="rect">
            <a:avLst/>
          </a:prstGeom>
          <a:noFill/>
        </p:spPr>
        <p:txBody>
          <a:bodyPr wrap="square" rtlCol="0">
            <a:spAutoFit/>
          </a:bodyPr>
          <a:lstStyle/>
          <a:p>
            <a:r>
              <a:rPr lang="en-US" sz="2400" dirty="0"/>
              <a:t>While reefing is not practical in model rockets, staged recovery systems are routinely used in high-powered hobby rockets.</a:t>
            </a:r>
          </a:p>
        </p:txBody>
      </p:sp>
    </p:spTree>
    <p:extLst>
      <p:ext uri="{BB962C8B-B14F-4D97-AF65-F5344CB8AC3E}">
        <p14:creationId xmlns:p14="http://schemas.microsoft.com/office/powerpoint/2010/main" val="427128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085408-D563-46F5-AF3E-0DE3F8C485D3}" type="slidenum">
              <a:rPr lang="en-US" smtClean="0"/>
              <a:t>29</a:t>
            </a:fld>
            <a:endParaRPr lang="en-US"/>
          </a:p>
        </p:txBody>
      </p:sp>
      <p:sp>
        <p:nvSpPr>
          <p:cNvPr id="2" name="Title 1"/>
          <p:cNvSpPr>
            <a:spLocks noGrp="1"/>
          </p:cNvSpPr>
          <p:nvPr>
            <p:ph type="title" idx="4294967295"/>
          </p:nvPr>
        </p:nvSpPr>
        <p:spPr>
          <a:xfrm>
            <a:off x="1981200" y="136525"/>
            <a:ext cx="8229600" cy="777875"/>
          </a:xfrm>
        </p:spPr>
        <p:txBody>
          <a:bodyPr>
            <a:normAutofit/>
          </a:bodyPr>
          <a:lstStyle/>
          <a:p>
            <a:pPr algn="ctr"/>
            <a:r>
              <a:rPr lang="en-US" sz="3200" b="1" dirty="0">
                <a:solidFill>
                  <a:srgbClr val="FF0000"/>
                </a:solidFill>
              </a:rPr>
              <a:t>Reefed/</a:t>
            </a:r>
            <a:r>
              <a:rPr lang="en-US" sz="3200" b="1" dirty="0" err="1">
                <a:solidFill>
                  <a:srgbClr val="FF0000"/>
                </a:solidFill>
              </a:rPr>
              <a:t>Disreefed</a:t>
            </a:r>
            <a:r>
              <a:rPr lang="en-US" sz="3200" b="1" dirty="0">
                <a:solidFill>
                  <a:srgbClr val="FF0000"/>
                </a:solidFill>
              </a:rPr>
              <a:t> Parachute</a:t>
            </a:r>
          </a:p>
        </p:txBody>
      </p:sp>
      <p:grpSp>
        <p:nvGrpSpPr>
          <p:cNvPr id="12" name="Group 11">
            <a:extLst>
              <a:ext uri="{FF2B5EF4-FFF2-40B4-BE49-F238E27FC236}">
                <a16:creationId xmlns:a16="http://schemas.microsoft.com/office/drawing/2014/main" id="{1806BAF9-1BD2-474D-BC90-647396BC35E5}"/>
              </a:ext>
            </a:extLst>
          </p:cNvPr>
          <p:cNvGrpSpPr/>
          <p:nvPr/>
        </p:nvGrpSpPr>
        <p:grpSpPr>
          <a:xfrm>
            <a:off x="5483932" y="1038139"/>
            <a:ext cx="6372708" cy="5101307"/>
            <a:chOff x="4691844" y="1038139"/>
            <a:chExt cx="6372708" cy="5101307"/>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844" y="1038139"/>
              <a:ext cx="5182175" cy="447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E2BD199C-4A99-416F-81DD-DA8B1AC24974}"/>
                </a:ext>
              </a:extLst>
            </p:cNvPr>
            <p:cNvGrpSpPr/>
            <p:nvPr/>
          </p:nvGrpSpPr>
          <p:grpSpPr>
            <a:xfrm>
              <a:off x="6672064" y="4689140"/>
              <a:ext cx="4392488" cy="1450306"/>
              <a:chOff x="5087888" y="4833156"/>
              <a:chExt cx="4392488" cy="1450306"/>
            </a:xfrm>
          </p:grpSpPr>
          <p:cxnSp>
            <p:nvCxnSpPr>
              <p:cNvPr id="5" name="Straight Connector 4"/>
              <p:cNvCxnSpPr>
                <a:cxnSpLocks/>
              </p:cNvCxnSpPr>
              <p:nvPr/>
            </p:nvCxnSpPr>
            <p:spPr>
              <a:xfrm>
                <a:off x="5087888" y="4833156"/>
                <a:ext cx="108012" cy="1008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H="1">
                <a:off x="5195900" y="4833156"/>
                <a:ext cx="108012" cy="1008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4176" y="5637131"/>
                <a:ext cx="4206200" cy="646331"/>
              </a:xfrm>
              <a:prstGeom prst="rect">
                <a:avLst/>
              </a:prstGeom>
              <a:noFill/>
            </p:spPr>
            <p:txBody>
              <a:bodyPr wrap="square" rtlCol="0">
                <a:spAutoFit/>
              </a:bodyPr>
              <a:lstStyle/>
              <a:p>
                <a:r>
                  <a:rPr lang="en-US" dirty="0">
                    <a:solidFill>
                      <a:srgbClr val="FF0000"/>
                    </a:solidFill>
                  </a:rPr>
                  <a:t>Representative load had the chute not been reefed</a:t>
                </a:r>
              </a:p>
            </p:txBody>
          </p:sp>
        </p:grpSp>
      </p:grpSp>
      <p:sp>
        <p:nvSpPr>
          <p:cNvPr id="13" name="TextBox 12">
            <a:extLst>
              <a:ext uri="{FF2B5EF4-FFF2-40B4-BE49-F238E27FC236}">
                <a16:creationId xmlns:a16="http://schemas.microsoft.com/office/drawing/2014/main" id="{FBDB37E0-5AEB-4C9F-8EB5-D88849FC346E}"/>
              </a:ext>
            </a:extLst>
          </p:cNvPr>
          <p:cNvSpPr txBox="1"/>
          <p:nvPr/>
        </p:nvSpPr>
        <p:spPr>
          <a:xfrm>
            <a:off x="706813" y="2305701"/>
            <a:ext cx="4777119" cy="1938992"/>
          </a:xfrm>
          <a:prstGeom prst="rect">
            <a:avLst/>
          </a:prstGeom>
          <a:noFill/>
        </p:spPr>
        <p:txBody>
          <a:bodyPr wrap="square" rtlCol="0">
            <a:spAutoFit/>
          </a:bodyPr>
          <a:lstStyle/>
          <a:p>
            <a:r>
              <a:rPr lang="en-US" sz="2400" dirty="0"/>
              <a:t>This graph shows how the loads occur in “steps” as the result of reefing.  The maximum deceleration ends up being less than an un-reefed system.</a:t>
            </a:r>
          </a:p>
        </p:txBody>
      </p:sp>
    </p:spTree>
    <p:extLst>
      <p:ext uri="{BB962C8B-B14F-4D97-AF65-F5344CB8AC3E}">
        <p14:creationId xmlns:p14="http://schemas.microsoft.com/office/powerpoint/2010/main" val="254427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5420" y="1052736"/>
            <a:ext cx="10441160" cy="830997"/>
          </a:xfrm>
          <a:prstGeom prst="rect">
            <a:avLst/>
          </a:prstGeom>
          <a:noFill/>
        </p:spPr>
        <p:txBody>
          <a:bodyPr wrap="square" rtlCol="0">
            <a:spAutoFit/>
          </a:bodyPr>
          <a:lstStyle/>
          <a:p>
            <a:r>
              <a:rPr lang="en-US" sz="2400" dirty="0"/>
              <a:t>The opening shock can be so high that the parachute will tear to shreds or rip away from the payload?</a:t>
            </a:r>
          </a:p>
        </p:txBody>
      </p:sp>
      <p:sp>
        <p:nvSpPr>
          <p:cNvPr id="5" name="Slide Number Placeholder 4"/>
          <p:cNvSpPr>
            <a:spLocks noGrp="1"/>
          </p:cNvSpPr>
          <p:nvPr>
            <p:ph type="sldNum" sz="quarter" idx="12"/>
          </p:nvPr>
        </p:nvSpPr>
        <p:spPr/>
        <p:txBody>
          <a:bodyPr/>
          <a:lstStyle/>
          <a:p>
            <a:fld id="{37085408-D563-46F5-AF3E-0DE3F8C485D3}" type="slidenum">
              <a:rPr lang="en-US" smtClean="0"/>
              <a:t>3</a:t>
            </a:fld>
            <a:endParaRPr lang="en-US"/>
          </a:p>
        </p:txBody>
      </p:sp>
      <p:pic>
        <p:nvPicPr>
          <p:cNvPr id="3074" name="Picture 2" descr="http://depletedcranium.com/1_22_orion_chute_f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084" y="2342492"/>
            <a:ext cx="2476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8/84/Apollo_15_descends_to_splashdown.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703"/>
          <a:stretch/>
        </p:blipFill>
        <p:spPr bwMode="auto">
          <a:xfrm>
            <a:off x="2531604" y="2358261"/>
            <a:ext cx="4057378" cy="318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085408-D563-46F5-AF3E-0DE3F8C485D3}" type="slidenum">
              <a:rPr lang="en-US" smtClean="0"/>
              <a:t>30</a:t>
            </a:fld>
            <a:endParaRPr lang="en-US"/>
          </a:p>
        </p:txBody>
      </p:sp>
      <p:sp>
        <p:nvSpPr>
          <p:cNvPr id="2" name="Title 1"/>
          <p:cNvSpPr>
            <a:spLocks noGrp="1"/>
          </p:cNvSpPr>
          <p:nvPr>
            <p:ph type="title" idx="4294967295"/>
          </p:nvPr>
        </p:nvSpPr>
        <p:spPr>
          <a:xfrm>
            <a:off x="1981200" y="136525"/>
            <a:ext cx="8229600" cy="742950"/>
          </a:xfrm>
        </p:spPr>
        <p:txBody>
          <a:bodyPr>
            <a:normAutofit/>
          </a:bodyPr>
          <a:lstStyle/>
          <a:p>
            <a:pPr algn="ctr"/>
            <a:r>
              <a:rPr lang="en-US" sz="3200" b="1" dirty="0">
                <a:solidFill>
                  <a:srgbClr val="FF0000"/>
                </a:solidFill>
              </a:rPr>
              <a:t>Permeable Materials</a:t>
            </a:r>
          </a:p>
        </p:txBody>
      </p:sp>
      <p:sp>
        <p:nvSpPr>
          <p:cNvPr id="3" name="Content Placeholder 2"/>
          <p:cNvSpPr>
            <a:spLocks noGrp="1"/>
          </p:cNvSpPr>
          <p:nvPr>
            <p:ph idx="4294967295"/>
          </p:nvPr>
        </p:nvSpPr>
        <p:spPr>
          <a:xfrm>
            <a:off x="838200" y="1052736"/>
            <a:ext cx="6139375" cy="4827559"/>
          </a:xfrm>
        </p:spPr>
        <p:txBody>
          <a:bodyPr>
            <a:normAutofit fontScale="85000" lnSpcReduction="20000"/>
          </a:bodyPr>
          <a:lstStyle/>
          <a:p>
            <a:pPr>
              <a:lnSpc>
                <a:spcPct val="120000"/>
              </a:lnSpc>
              <a:spcBef>
                <a:spcPts val="1200"/>
              </a:spcBef>
            </a:pPr>
            <a:r>
              <a:rPr lang="en-US" dirty="0"/>
              <a:t>Also known as “porosity”</a:t>
            </a:r>
          </a:p>
          <a:p>
            <a:pPr>
              <a:lnSpc>
                <a:spcPct val="120000"/>
              </a:lnSpc>
              <a:spcBef>
                <a:spcPts val="1200"/>
              </a:spcBef>
            </a:pPr>
            <a:r>
              <a:rPr lang="en-US" dirty="0"/>
              <a:t>Allows more air to move through the canopy material and thus reduces the mass of air that needs to be accelerated during parachute opening.</a:t>
            </a:r>
          </a:p>
          <a:p>
            <a:pPr>
              <a:lnSpc>
                <a:spcPct val="120000"/>
              </a:lnSpc>
              <a:spcBef>
                <a:spcPts val="1200"/>
              </a:spcBef>
            </a:pPr>
            <a:r>
              <a:rPr lang="en-US" dirty="0"/>
              <a:t>Affects the following</a:t>
            </a:r>
          </a:p>
          <a:p>
            <a:pPr lvl="1">
              <a:lnSpc>
                <a:spcPct val="120000"/>
              </a:lnSpc>
              <a:spcBef>
                <a:spcPts val="0"/>
              </a:spcBef>
              <a:buFont typeface="Calibri" panose="020F0502020204030204" pitchFamily="34" charset="0"/>
              <a:buChar char="‒"/>
            </a:pPr>
            <a:r>
              <a:rPr lang="en-US" dirty="0"/>
              <a:t>Drag Coefficient</a:t>
            </a:r>
          </a:p>
          <a:p>
            <a:pPr lvl="1">
              <a:lnSpc>
                <a:spcPct val="120000"/>
              </a:lnSpc>
              <a:spcBef>
                <a:spcPts val="0"/>
              </a:spcBef>
              <a:buFont typeface="Calibri" panose="020F0502020204030204" pitchFamily="34" charset="0"/>
              <a:buChar char="‒"/>
            </a:pPr>
            <a:r>
              <a:rPr lang="en-US" dirty="0"/>
              <a:t>Stability (swinging)</a:t>
            </a:r>
          </a:p>
          <a:p>
            <a:pPr lvl="1">
              <a:lnSpc>
                <a:spcPct val="120000"/>
              </a:lnSpc>
              <a:spcBef>
                <a:spcPts val="0"/>
              </a:spcBef>
              <a:buFont typeface="Calibri" panose="020F0502020204030204" pitchFamily="34" charset="0"/>
              <a:buChar char="‒"/>
            </a:pPr>
            <a:r>
              <a:rPr lang="en-US" dirty="0"/>
              <a:t>Inflation time</a:t>
            </a:r>
          </a:p>
          <a:p>
            <a:pPr lvl="1">
              <a:lnSpc>
                <a:spcPct val="120000"/>
              </a:lnSpc>
              <a:spcBef>
                <a:spcPts val="0"/>
              </a:spcBef>
              <a:buFont typeface="Calibri" panose="020F0502020204030204" pitchFamily="34" charset="0"/>
              <a:buChar char="‒"/>
            </a:pPr>
            <a:r>
              <a:rPr lang="en-US" dirty="0"/>
              <a:t>Opening shock</a:t>
            </a:r>
          </a:p>
          <a:p>
            <a:pPr>
              <a:lnSpc>
                <a:spcPct val="120000"/>
              </a:lnSpc>
              <a:spcBef>
                <a:spcPts val="1200"/>
              </a:spcBef>
            </a:pPr>
            <a:r>
              <a:rPr lang="en-US" b="1" dirty="0">
                <a:solidFill>
                  <a:srgbClr val="FF0000"/>
                </a:solidFill>
              </a:rPr>
              <a:t>Caution</a:t>
            </a:r>
            <a:r>
              <a:rPr lang="en-US" dirty="0"/>
              <a:t> - If the canopy is too porous it may not open.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203" y="1052736"/>
            <a:ext cx="3865353" cy="284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71764" y="3906448"/>
            <a:ext cx="3047814" cy="258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06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085408-D563-46F5-AF3E-0DE3F8C485D3}" type="slidenum">
              <a:rPr lang="en-US" smtClean="0"/>
              <a:t>31</a:t>
            </a:fld>
            <a:endParaRPr lang="en-US"/>
          </a:p>
        </p:txBody>
      </p:sp>
      <p:sp>
        <p:nvSpPr>
          <p:cNvPr id="7" name="Title 6"/>
          <p:cNvSpPr>
            <a:spLocks noGrp="1"/>
          </p:cNvSpPr>
          <p:nvPr>
            <p:ph type="title" idx="4294967295"/>
          </p:nvPr>
        </p:nvSpPr>
        <p:spPr>
          <a:xfrm>
            <a:off x="1981200" y="136525"/>
            <a:ext cx="8229600" cy="792162"/>
          </a:xfrm>
        </p:spPr>
        <p:txBody>
          <a:bodyPr>
            <a:normAutofit/>
          </a:bodyPr>
          <a:lstStyle/>
          <a:p>
            <a:pPr algn="ctr"/>
            <a:r>
              <a:rPr lang="en-US" sz="3200" b="1" dirty="0">
                <a:solidFill>
                  <a:srgbClr val="FF0000"/>
                </a:solidFill>
              </a:rPr>
              <a:t>Apex Vent</a:t>
            </a:r>
          </a:p>
        </p:txBody>
      </p:sp>
      <p:grpSp>
        <p:nvGrpSpPr>
          <p:cNvPr id="3" name="Group 2">
            <a:extLst>
              <a:ext uri="{FF2B5EF4-FFF2-40B4-BE49-F238E27FC236}">
                <a16:creationId xmlns:a16="http://schemas.microsoft.com/office/drawing/2014/main" id="{E0C11D3E-A5B2-40B7-A59F-373D4C3647F6}"/>
              </a:ext>
            </a:extLst>
          </p:cNvPr>
          <p:cNvGrpSpPr/>
          <p:nvPr/>
        </p:nvGrpSpPr>
        <p:grpSpPr>
          <a:xfrm>
            <a:off x="6792386" y="989339"/>
            <a:ext cx="4790014" cy="5494228"/>
            <a:chOff x="5771964" y="1001915"/>
            <a:chExt cx="4790014" cy="5494228"/>
          </a:xfrm>
        </p:grpSpPr>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771964" y="1001915"/>
              <a:ext cx="4790014" cy="54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879976" y="1340768"/>
              <a:ext cx="82809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09600" y="1123039"/>
            <a:ext cx="5832648" cy="498598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The apex vent allows air to escape from inside the canopy, resulting in lower internal pressure.</a:t>
            </a:r>
          </a:p>
          <a:p>
            <a:pPr marL="342900" indent="-342900">
              <a:spcBef>
                <a:spcPts val="1200"/>
              </a:spcBef>
              <a:buFont typeface="Arial" panose="020B0604020202020204" pitchFamily="34" charset="0"/>
              <a:buChar char="•"/>
            </a:pPr>
            <a:r>
              <a:rPr lang="en-US" sz="2400" dirty="0"/>
              <a:t>Less internal pressure will alter inflated shape of the canopy and thus the drag area.</a:t>
            </a:r>
          </a:p>
          <a:p>
            <a:pPr marL="342900" indent="-342900">
              <a:spcBef>
                <a:spcPts val="1200"/>
              </a:spcBef>
              <a:buFont typeface="Arial" panose="020B0604020202020204" pitchFamily="34" charset="0"/>
              <a:buChar char="•"/>
            </a:pPr>
            <a:r>
              <a:rPr lang="en-US" sz="2400" dirty="0"/>
              <a:t>If more air is allowed to pass through the apex hole the air mass that needs to be accelerated is decreased.</a:t>
            </a:r>
          </a:p>
          <a:p>
            <a:pPr marL="342900" indent="-342900">
              <a:spcBef>
                <a:spcPts val="1200"/>
              </a:spcBef>
              <a:buFont typeface="Arial" panose="020B0604020202020204" pitchFamily="34" charset="0"/>
              <a:buChar char="•"/>
            </a:pPr>
            <a:r>
              <a:rPr lang="en-US" sz="2400" b="1" dirty="0">
                <a:solidFill>
                  <a:srgbClr val="FF0000"/>
                </a:solidFill>
              </a:rPr>
              <a:t>Caution</a:t>
            </a:r>
            <a:r>
              <a:rPr lang="en-US" sz="2400" dirty="0"/>
              <a:t> - If the vent is too large, the internal pressure will be to low and the canopy may not inflate.</a:t>
            </a:r>
            <a:endParaRPr lang="en-US" dirty="0"/>
          </a:p>
        </p:txBody>
      </p:sp>
    </p:spTree>
    <p:extLst>
      <p:ext uri="{BB962C8B-B14F-4D97-AF65-F5344CB8AC3E}">
        <p14:creationId xmlns:p14="http://schemas.microsoft.com/office/powerpoint/2010/main" val="179259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9536" y="1520788"/>
            <a:ext cx="8342852" cy="4264124"/>
          </a:xfrm>
          <a:prstGeom prst="rect">
            <a:avLst/>
          </a:prstGeom>
          <a:noFill/>
          <a:ln w="9525">
            <a:noFill/>
            <a:miter lim="800000"/>
            <a:headEnd/>
            <a:tailEnd/>
          </a:ln>
        </p:spPr>
      </p:pic>
      <p:sp>
        <p:nvSpPr>
          <p:cNvPr id="3" name="Oval 2"/>
          <p:cNvSpPr/>
          <p:nvPr/>
        </p:nvSpPr>
        <p:spPr>
          <a:xfrm>
            <a:off x="6564052" y="1376772"/>
            <a:ext cx="1764196" cy="16921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59796" y="1137518"/>
            <a:ext cx="2988332" cy="923330"/>
          </a:xfrm>
          <a:prstGeom prst="rect">
            <a:avLst/>
          </a:prstGeom>
          <a:noFill/>
        </p:spPr>
        <p:txBody>
          <a:bodyPr wrap="square" rtlCol="0">
            <a:spAutoFit/>
          </a:bodyPr>
          <a:lstStyle/>
          <a:p>
            <a:r>
              <a:rPr lang="en-US" dirty="0"/>
              <a:t>A large rubber band that stretches and dissipates energy…</a:t>
            </a:r>
          </a:p>
        </p:txBody>
      </p:sp>
      <p:sp>
        <p:nvSpPr>
          <p:cNvPr id="7" name="Slide Number Placeholder 6"/>
          <p:cNvSpPr>
            <a:spLocks noGrp="1"/>
          </p:cNvSpPr>
          <p:nvPr>
            <p:ph type="sldNum" sz="quarter" idx="12"/>
          </p:nvPr>
        </p:nvSpPr>
        <p:spPr/>
        <p:txBody>
          <a:bodyPr/>
          <a:lstStyle/>
          <a:p>
            <a:fld id="{37085408-D563-46F5-AF3E-0DE3F8C485D3}" type="slidenum">
              <a:rPr lang="en-US" smtClean="0"/>
              <a:t>32</a:t>
            </a:fld>
            <a:endParaRPr lang="en-US"/>
          </a:p>
        </p:txBody>
      </p:sp>
      <p:sp>
        <p:nvSpPr>
          <p:cNvPr id="6" name="TextBox 5"/>
          <p:cNvSpPr txBox="1"/>
          <p:nvPr/>
        </p:nvSpPr>
        <p:spPr>
          <a:xfrm>
            <a:off x="4907868" y="5265204"/>
            <a:ext cx="4500500" cy="923330"/>
          </a:xfrm>
          <a:prstGeom prst="rect">
            <a:avLst/>
          </a:prstGeom>
          <a:noFill/>
        </p:spPr>
        <p:txBody>
          <a:bodyPr wrap="square" rtlCol="0">
            <a:spAutoFit/>
          </a:bodyPr>
          <a:lstStyle/>
          <a:p>
            <a:r>
              <a:rPr lang="en-US" dirty="0"/>
              <a:t>A heavier elastic cord could be used for bigger rockets.  Generally, the longer the better to give more stretch….</a:t>
            </a:r>
          </a:p>
        </p:txBody>
      </p:sp>
      <p:sp>
        <p:nvSpPr>
          <p:cNvPr id="8" name="TextBox 7"/>
          <p:cNvSpPr txBox="1"/>
          <p:nvPr/>
        </p:nvSpPr>
        <p:spPr>
          <a:xfrm>
            <a:off x="829995" y="1031890"/>
            <a:ext cx="2703476" cy="646331"/>
          </a:xfrm>
          <a:prstGeom prst="rect">
            <a:avLst/>
          </a:prstGeom>
          <a:noFill/>
        </p:spPr>
        <p:txBody>
          <a:bodyPr wrap="square" rtlCol="0">
            <a:spAutoFit/>
          </a:bodyPr>
          <a:lstStyle/>
          <a:p>
            <a:r>
              <a:rPr lang="en-US" sz="3600" dirty="0"/>
              <a:t>Elastic Band</a:t>
            </a:r>
          </a:p>
        </p:txBody>
      </p:sp>
      <p:sp>
        <p:nvSpPr>
          <p:cNvPr id="10" name="Title 4">
            <a:extLst>
              <a:ext uri="{FF2B5EF4-FFF2-40B4-BE49-F238E27FC236}">
                <a16:creationId xmlns:a16="http://schemas.microsoft.com/office/drawing/2014/main" id="{5AB7D3B9-AF46-4827-A401-09149AB8A9F6}"/>
              </a:ext>
            </a:extLst>
          </p:cNvPr>
          <p:cNvSpPr txBox="1">
            <a:spLocks/>
          </p:cNvSpPr>
          <p:nvPr/>
        </p:nvSpPr>
        <p:spPr>
          <a:xfrm>
            <a:off x="1923081" y="178801"/>
            <a:ext cx="8229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Shock Absorption</a:t>
            </a:r>
          </a:p>
        </p:txBody>
      </p:sp>
    </p:spTree>
    <p:extLst>
      <p:ext uri="{BB962C8B-B14F-4D97-AF65-F5344CB8AC3E}">
        <p14:creationId xmlns:p14="http://schemas.microsoft.com/office/powerpoint/2010/main" val="154743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085408-D563-46F5-AF3E-0DE3F8C485D3}" type="slidenum">
              <a:rPr lang="en-US" smtClean="0"/>
              <a:t>33</a:t>
            </a:fld>
            <a:endParaRPr lang="en-US"/>
          </a:p>
        </p:txBody>
      </p:sp>
      <p:sp>
        <p:nvSpPr>
          <p:cNvPr id="23" name="TextBox 22"/>
          <p:cNvSpPr txBox="1"/>
          <p:nvPr/>
        </p:nvSpPr>
        <p:spPr>
          <a:xfrm>
            <a:off x="2603613" y="1520789"/>
            <a:ext cx="3193815" cy="646331"/>
          </a:xfrm>
          <a:prstGeom prst="rect">
            <a:avLst/>
          </a:prstGeom>
          <a:noFill/>
        </p:spPr>
        <p:txBody>
          <a:bodyPr wrap="square" rtlCol="0">
            <a:spAutoFit/>
          </a:bodyPr>
          <a:lstStyle/>
          <a:p>
            <a:r>
              <a:rPr lang="en-US" sz="3600" dirty="0"/>
              <a:t>Simple Cord</a:t>
            </a:r>
          </a:p>
        </p:txBody>
      </p:sp>
      <p:sp>
        <p:nvSpPr>
          <p:cNvPr id="22" name="TextBox 21"/>
          <p:cNvSpPr txBox="1"/>
          <p:nvPr/>
        </p:nvSpPr>
        <p:spPr>
          <a:xfrm>
            <a:off x="5618583" y="4174957"/>
            <a:ext cx="5038660" cy="830997"/>
          </a:xfrm>
          <a:prstGeom prst="rect">
            <a:avLst/>
          </a:prstGeom>
          <a:noFill/>
        </p:spPr>
        <p:txBody>
          <a:bodyPr wrap="square" rtlCol="0">
            <a:spAutoFit/>
          </a:bodyPr>
          <a:lstStyle/>
          <a:p>
            <a:r>
              <a:rPr lang="en-US" sz="2400" dirty="0"/>
              <a:t>The cord provides no elasticity and thus no shock attenuation.</a:t>
            </a:r>
          </a:p>
        </p:txBody>
      </p:sp>
      <p:sp>
        <p:nvSpPr>
          <p:cNvPr id="12" name="Title 4">
            <a:extLst>
              <a:ext uri="{FF2B5EF4-FFF2-40B4-BE49-F238E27FC236}">
                <a16:creationId xmlns:a16="http://schemas.microsoft.com/office/drawing/2014/main" id="{04F9B202-A02F-4FAC-BEB6-C14ABC87A600}"/>
              </a:ext>
            </a:extLst>
          </p:cNvPr>
          <p:cNvSpPr txBox="1">
            <a:spLocks/>
          </p:cNvSpPr>
          <p:nvPr/>
        </p:nvSpPr>
        <p:spPr>
          <a:xfrm>
            <a:off x="1923081" y="178801"/>
            <a:ext cx="8229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Shock Absorption</a:t>
            </a:r>
          </a:p>
        </p:txBody>
      </p:sp>
      <p:grpSp>
        <p:nvGrpSpPr>
          <p:cNvPr id="9" name="Group 8">
            <a:extLst>
              <a:ext uri="{FF2B5EF4-FFF2-40B4-BE49-F238E27FC236}">
                <a16:creationId xmlns:a16="http://schemas.microsoft.com/office/drawing/2014/main" id="{7455161A-4C5E-4D61-B46A-CFE7FB095CB3}"/>
              </a:ext>
            </a:extLst>
          </p:cNvPr>
          <p:cNvGrpSpPr/>
          <p:nvPr/>
        </p:nvGrpSpPr>
        <p:grpSpPr>
          <a:xfrm>
            <a:off x="2657984" y="818127"/>
            <a:ext cx="7816413" cy="5908725"/>
            <a:chOff x="2657984" y="818127"/>
            <a:chExt cx="7816413" cy="5908725"/>
          </a:xfrm>
        </p:grpSpPr>
        <p:pic>
          <p:nvPicPr>
            <p:cNvPr id="10" name="Picture 2" descr="https://encrypted-tbn0.gstatic.com/images?q=tbn:ANd9GcTYZqEQIGvbIdAiQxS5El5_X8THSlqA9hPcKPcNxnrgsjzv8-RYHodPqFY">
              <a:extLst>
                <a:ext uri="{FF2B5EF4-FFF2-40B4-BE49-F238E27FC236}">
                  <a16:creationId xmlns:a16="http://schemas.microsoft.com/office/drawing/2014/main" id="{F884DDC1-F7DA-4353-AC37-1C9B45AB86D2}"/>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2887247">
              <a:off x="8415910" y="295224"/>
              <a:ext cx="1535584" cy="25813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0.gstatic.com/images?q=tbn:ANd9GcQJNY4riFmdK38jPgexybkVVVQ-d-Ohqy1SMgfsLc8LJbP4MWNu">
              <a:extLst>
                <a:ext uri="{FF2B5EF4-FFF2-40B4-BE49-F238E27FC236}">
                  <a16:creationId xmlns:a16="http://schemas.microsoft.com/office/drawing/2014/main" id="{46AB81F8-3D3B-427B-A076-A91DCCAA182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523143">
              <a:off x="2657984" y="4455896"/>
              <a:ext cx="1123312" cy="2270956"/>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2">
              <a:extLst>
                <a:ext uri="{FF2B5EF4-FFF2-40B4-BE49-F238E27FC236}">
                  <a16:creationId xmlns:a16="http://schemas.microsoft.com/office/drawing/2014/main" id="{77BCA393-6917-4B62-B802-17A4199AC2FB}"/>
                </a:ext>
              </a:extLst>
            </p:cNvPr>
            <p:cNvSpPr/>
            <p:nvPr/>
          </p:nvSpPr>
          <p:spPr>
            <a:xfrm>
              <a:off x="3732508" y="2340245"/>
              <a:ext cx="4610746" cy="2665709"/>
            </a:xfrm>
            <a:custGeom>
              <a:avLst/>
              <a:gdLst>
                <a:gd name="connsiteX0" fmla="*/ 0 w 4610746"/>
                <a:gd name="connsiteY0" fmla="*/ 2665709 h 2665709"/>
                <a:gd name="connsiteX1" fmla="*/ 309967 w 4610746"/>
                <a:gd name="connsiteY1" fmla="*/ 2580468 h 2665709"/>
                <a:gd name="connsiteX2" fmla="*/ 340963 w 4610746"/>
                <a:gd name="connsiteY2" fmla="*/ 2564970 h 2665709"/>
                <a:gd name="connsiteX3" fmla="*/ 364211 w 4610746"/>
                <a:gd name="connsiteY3" fmla="*/ 2557220 h 2665709"/>
                <a:gd name="connsiteX4" fmla="*/ 379709 w 4610746"/>
                <a:gd name="connsiteY4" fmla="*/ 2533973 h 2665709"/>
                <a:gd name="connsiteX5" fmla="*/ 426204 w 4610746"/>
                <a:gd name="connsiteY5" fmla="*/ 2510725 h 2665709"/>
                <a:gd name="connsiteX6" fmla="*/ 480448 w 4610746"/>
                <a:gd name="connsiteY6" fmla="*/ 2471980 h 2665709"/>
                <a:gd name="connsiteX7" fmla="*/ 526943 w 4610746"/>
                <a:gd name="connsiteY7" fmla="*/ 2440983 h 2665709"/>
                <a:gd name="connsiteX8" fmla="*/ 550190 w 4610746"/>
                <a:gd name="connsiteY8" fmla="*/ 2425485 h 2665709"/>
                <a:gd name="connsiteX9" fmla="*/ 565689 w 4610746"/>
                <a:gd name="connsiteY9" fmla="*/ 2409987 h 2665709"/>
                <a:gd name="connsiteX10" fmla="*/ 596685 w 4610746"/>
                <a:gd name="connsiteY10" fmla="*/ 2394488 h 2665709"/>
                <a:gd name="connsiteX11" fmla="*/ 612184 w 4610746"/>
                <a:gd name="connsiteY11" fmla="*/ 2378990 h 2665709"/>
                <a:gd name="connsiteX12" fmla="*/ 643180 w 4610746"/>
                <a:gd name="connsiteY12" fmla="*/ 2355742 h 2665709"/>
                <a:gd name="connsiteX13" fmla="*/ 697424 w 4610746"/>
                <a:gd name="connsiteY13" fmla="*/ 2316997 h 2665709"/>
                <a:gd name="connsiteX14" fmla="*/ 759417 w 4610746"/>
                <a:gd name="connsiteY14" fmla="*/ 2255003 h 2665709"/>
                <a:gd name="connsiteX15" fmla="*/ 782665 w 4610746"/>
                <a:gd name="connsiteY15" fmla="*/ 2200759 h 2665709"/>
                <a:gd name="connsiteX16" fmla="*/ 798163 w 4610746"/>
                <a:gd name="connsiteY16" fmla="*/ 2177512 h 2665709"/>
                <a:gd name="connsiteX17" fmla="*/ 829160 w 4610746"/>
                <a:gd name="connsiteY17" fmla="*/ 2123268 h 2665709"/>
                <a:gd name="connsiteX18" fmla="*/ 867906 w 4610746"/>
                <a:gd name="connsiteY18" fmla="*/ 2053525 h 2665709"/>
                <a:gd name="connsiteX19" fmla="*/ 906651 w 4610746"/>
                <a:gd name="connsiteY19" fmla="*/ 1999281 h 2665709"/>
                <a:gd name="connsiteX20" fmla="*/ 945397 w 4610746"/>
                <a:gd name="connsiteY20" fmla="*/ 1914041 h 2665709"/>
                <a:gd name="connsiteX21" fmla="*/ 968645 w 4610746"/>
                <a:gd name="connsiteY21" fmla="*/ 1875295 h 2665709"/>
                <a:gd name="connsiteX22" fmla="*/ 999641 w 4610746"/>
                <a:gd name="connsiteY22" fmla="*/ 1852048 h 2665709"/>
                <a:gd name="connsiteX23" fmla="*/ 1030638 w 4610746"/>
                <a:gd name="connsiteY23" fmla="*/ 1790054 h 2665709"/>
                <a:gd name="connsiteX24" fmla="*/ 1053885 w 4610746"/>
                <a:gd name="connsiteY24" fmla="*/ 1774556 h 2665709"/>
                <a:gd name="connsiteX25" fmla="*/ 1061634 w 4610746"/>
                <a:gd name="connsiteY25" fmla="*/ 1751309 h 2665709"/>
                <a:gd name="connsiteX26" fmla="*/ 1077133 w 4610746"/>
                <a:gd name="connsiteY26" fmla="*/ 1728061 h 2665709"/>
                <a:gd name="connsiteX27" fmla="*/ 1131377 w 4610746"/>
                <a:gd name="connsiteY27" fmla="*/ 1658319 h 2665709"/>
                <a:gd name="connsiteX28" fmla="*/ 1170123 w 4610746"/>
                <a:gd name="connsiteY28" fmla="*/ 1604075 h 2665709"/>
                <a:gd name="connsiteX29" fmla="*/ 1193370 w 4610746"/>
                <a:gd name="connsiteY29" fmla="*/ 1580827 h 2665709"/>
                <a:gd name="connsiteX30" fmla="*/ 1208868 w 4610746"/>
                <a:gd name="connsiteY30" fmla="*/ 1557580 h 2665709"/>
                <a:gd name="connsiteX31" fmla="*/ 1255363 w 4610746"/>
                <a:gd name="connsiteY31" fmla="*/ 1518834 h 2665709"/>
                <a:gd name="connsiteX32" fmla="*/ 1270861 w 4610746"/>
                <a:gd name="connsiteY32" fmla="*/ 1495587 h 2665709"/>
                <a:gd name="connsiteX33" fmla="*/ 1301858 w 4610746"/>
                <a:gd name="connsiteY33" fmla="*/ 1480088 h 2665709"/>
                <a:gd name="connsiteX34" fmla="*/ 1363851 w 4610746"/>
                <a:gd name="connsiteY34" fmla="*/ 1418095 h 2665709"/>
                <a:gd name="connsiteX35" fmla="*/ 1402597 w 4610746"/>
                <a:gd name="connsiteY35" fmla="*/ 1394848 h 2665709"/>
                <a:gd name="connsiteX36" fmla="*/ 1418095 w 4610746"/>
                <a:gd name="connsiteY36" fmla="*/ 1379349 h 2665709"/>
                <a:gd name="connsiteX37" fmla="*/ 1487838 w 4610746"/>
                <a:gd name="connsiteY37" fmla="*/ 1332854 h 2665709"/>
                <a:gd name="connsiteX38" fmla="*/ 1557580 w 4610746"/>
                <a:gd name="connsiteY38" fmla="*/ 1286359 h 2665709"/>
                <a:gd name="connsiteX39" fmla="*/ 1580828 w 4610746"/>
                <a:gd name="connsiteY39" fmla="*/ 1270861 h 2665709"/>
                <a:gd name="connsiteX40" fmla="*/ 1604075 w 4610746"/>
                <a:gd name="connsiteY40" fmla="*/ 1263112 h 2665709"/>
                <a:gd name="connsiteX41" fmla="*/ 1650570 w 4610746"/>
                <a:gd name="connsiteY41" fmla="*/ 1239864 h 2665709"/>
                <a:gd name="connsiteX42" fmla="*/ 1704814 w 4610746"/>
                <a:gd name="connsiteY42" fmla="*/ 1201119 h 2665709"/>
                <a:gd name="connsiteX43" fmla="*/ 1766807 w 4610746"/>
                <a:gd name="connsiteY43" fmla="*/ 1162373 h 2665709"/>
                <a:gd name="connsiteX44" fmla="*/ 1790055 w 4610746"/>
                <a:gd name="connsiteY44" fmla="*/ 1154624 h 2665709"/>
                <a:gd name="connsiteX45" fmla="*/ 1836550 w 4610746"/>
                <a:gd name="connsiteY45" fmla="*/ 1123627 h 2665709"/>
                <a:gd name="connsiteX46" fmla="*/ 1859797 w 4610746"/>
                <a:gd name="connsiteY46" fmla="*/ 1115878 h 2665709"/>
                <a:gd name="connsiteX47" fmla="*/ 1883045 w 4610746"/>
                <a:gd name="connsiteY47" fmla="*/ 1100380 h 2665709"/>
                <a:gd name="connsiteX48" fmla="*/ 1906292 w 4610746"/>
                <a:gd name="connsiteY48" fmla="*/ 1092631 h 2665709"/>
                <a:gd name="connsiteX49" fmla="*/ 1937289 w 4610746"/>
                <a:gd name="connsiteY49" fmla="*/ 1077132 h 2665709"/>
                <a:gd name="connsiteX50" fmla="*/ 1968285 w 4610746"/>
                <a:gd name="connsiteY50" fmla="*/ 1069383 h 2665709"/>
                <a:gd name="connsiteX51" fmla="*/ 2014780 w 4610746"/>
                <a:gd name="connsiteY51" fmla="*/ 1053885 h 2665709"/>
                <a:gd name="connsiteX52" fmla="*/ 2045777 w 4610746"/>
                <a:gd name="connsiteY52" fmla="*/ 1046136 h 2665709"/>
                <a:gd name="connsiteX53" fmla="*/ 2084523 w 4610746"/>
                <a:gd name="connsiteY53" fmla="*/ 1030637 h 2665709"/>
                <a:gd name="connsiteX54" fmla="*/ 2162014 w 4610746"/>
                <a:gd name="connsiteY54" fmla="*/ 1015139 h 2665709"/>
                <a:gd name="connsiteX55" fmla="*/ 2231756 w 4610746"/>
                <a:gd name="connsiteY55" fmla="*/ 999641 h 2665709"/>
                <a:gd name="connsiteX56" fmla="*/ 2340245 w 4610746"/>
                <a:gd name="connsiteY56" fmla="*/ 984142 h 2665709"/>
                <a:gd name="connsiteX57" fmla="*/ 2402238 w 4610746"/>
                <a:gd name="connsiteY57" fmla="*/ 968644 h 2665709"/>
                <a:gd name="connsiteX58" fmla="*/ 2448733 w 4610746"/>
                <a:gd name="connsiteY58" fmla="*/ 960895 h 2665709"/>
                <a:gd name="connsiteX59" fmla="*/ 2502977 w 4610746"/>
                <a:gd name="connsiteY59" fmla="*/ 945397 h 2665709"/>
                <a:gd name="connsiteX60" fmla="*/ 2580468 w 4610746"/>
                <a:gd name="connsiteY60" fmla="*/ 937648 h 2665709"/>
                <a:gd name="connsiteX61" fmla="*/ 2642461 w 4610746"/>
                <a:gd name="connsiteY61" fmla="*/ 922149 h 2665709"/>
                <a:gd name="connsiteX62" fmla="*/ 2766448 w 4610746"/>
                <a:gd name="connsiteY62" fmla="*/ 906651 h 2665709"/>
                <a:gd name="connsiteX63" fmla="*/ 2805194 w 4610746"/>
                <a:gd name="connsiteY63" fmla="*/ 898902 h 2665709"/>
                <a:gd name="connsiteX64" fmla="*/ 2859438 w 4610746"/>
                <a:gd name="connsiteY64" fmla="*/ 891153 h 2665709"/>
                <a:gd name="connsiteX65" fmla="*/ 2936929 w 4610746"/>
                <a:gd name="connsiteY65" fmla="*/ 875654 h 2665709"/>
                <a:gd name="connsiteX66" fmla="*/ 2967926 w 4610746"/>
                <a:gd name="connsiteY66" fmla="*/ 867905 h 2665709"/>
                <a:gd name="connsiteX67" fmla="*/ 3014421 w 4610746"/>
                <a:gd name="connsiteY67" fmla="*/ 860156 h 2665709"/>
                <a:gd name="connsiteX68" fmla="*/ 3045417 w 4610746"/>
                <a:gd name="connsiteY68" fmla="*/ 852407 h 2665709"/>
                <a:gd name="connsiteX69" fmla="*/ 3084163 w 4610746"/>
                <a:gd name="connsiteY69" fmla="*/ 844658 h 2665709"/>
                <a:gd name="connsiteX70" fmla="*/ 3130658 w 4610746"/>
                <a:gd name="connsiteY70" fmla="*/ 829159 h 2665709"/>
                <a:gd name="connsiteX71" fmla="*/ 3161655 w 4610746"/>
                <a:gd name="connsiteY71" fmla="*/ 821410 h 2665709"/>
                <a:gd name="connsiteX72" fmla="*/ 3231397 w 4610746"/>
                <a:gd name="connsiteY72" fmla="*/ 798163 h 2665709"/>
                <a:gd name="connsiteX73" fmla="*/ 3293390 w 4610746"/>
                <a:gd name="connsiteY73" fmla="*/ 774915 h 2665709"/>
                <a:gd name="connsiteX74" fmla="*/ 3347634 w 4610746"/>
                <a:gd name="connsiteY74" fmla="*/ 759417 h 2665709"/>
                <a:gd name="connsiteX75" fmla="*/ 3378631 w 4610746"/>
                <a:gd name="connsiteY75" fmla="*/ 743919 h 2665709"/>
                <a:gd name="connsiteX76" fmla="*/ 3432875 w 4610746"/>
                <a:gd name="connsiteY76" fmla="*/ 728420 h 2665709"/>
                <a:gd name="connsiteX77" fmla="*/ 3463872 w 4610746"/>
                <a:gd name="connsiteY77" fmla="*/ 712922 h 2665709"/>
                <a:gd name="connsiteX78" fmla="*/ 3494868 w 4610746"/>
                <a:gd name="connsiteY78" fmla="*/ 705173 h 2665709"/>
                <a:gd name="connsiteX79" fmla="*/ 3564611 w 4610746"/>
                <a:gd name="connsiteY79" fmla="*/ 681925 h 2665709"/>
                <a:gd name="connsiteX80" fmla="*/ 3587858 w 4610746"/>
                <a:gd name="connsiteY80" fmla="*/ 674176 h 2665709"/>
                <a:gd name="connsiteX81" fmla="*/ 3618855 w 4610746"/>
                <a:gd name="connsiteY81" fmla="*/ 666427 h 2665709"/>
                <a:gd name="connsiteX82" fmla="*/ 3673099 w 4610746"/>
                <a:gd name="connsiteY82" fmla="*/ 643180 h 2665709"/>
                <a:gd name="connsiteX83" fmla="*/ 3711845 w 4610746"/>
                <a:gd name="connsiteY83" fmla="*/ 627681 h 2665709"/>
                <a:gd name="connsiteX84" fmla="*/ 3742841 w 4610746"/>
                <a:gd name="connsiteY84" fmla="*/ 619932 h 2665709"/>
                <a:gd name="connsiteX85" fmla="*/ 3820333 w 4610746"/>
                <a:gd name="connsiteY85" fmla="*/ 588936 h 2665709"/>
                <a:gd name="connsiteX86" fmla="*/ 3843580 w 4610746"/>
                <a:gd name="connsiteY86" fmla="*/ 573437 h 2665709"/>
                <a:gd name="connsiteX87" fmla="*/ 3882326 w 4610746"/>
                <a:gd name="connsiteY87" fmla="*/ 565688 h 2665709"/>
                <a:gd name="connsiteX88" fmla="*/ 3913323 w 4610746"/>
                <a:gd name="connsiteY88" fmla="*/ 550190 h 2665709"/>
                <a:gd name="connsiteX89" fmla="*/ 3944319 w 4610746"/>
                <a:gd name="connsiteY89" fmla="*/ 542441 h 2665709"/>
                <a:gd name="connsiteX90" fmla="*/ 3967567 w 4610746"/>
                <a:gd name="connsiteY90" fmla="*/ 526942 h 2665709"/>
                <a:gd name="connsiteX91" fmla="*/ 3998563 w 4610746"/>
                <a:gd name="connsiteY91" fmla="*/ 519193 h 2665709"/>
                <a:gd name="connsiteX92" fmla="*/ 4029560 w 4610746"/>
                <a:gd name="connsiteY92" fmla="*/ 503695 h 2665709"/>
                <a:gd name="connsiteX93" fmla="*/ 4052807 w 4610746"/>
                <a:gd name="connsiteY93" fmla="*/ 495946 h 2665709"/>
                <a:gd name="connsiteX94" fmla="*/ 4076055 w 4610746"/>
                <a:gd name="connsiteY94" fmla="*/ 480448 h 2665709"/>
                <a:gd name="connsiteX95" fmla="*/ 4099302 w 4610746"/>
                <a:gd name="connsiteY95" fmla="*/ 472698 h 2665709"/>
                <a:gd name="connsiteX96" fmla="*/ 4122550 w 4610746"/>
                <a:gd name="connsiteY96" fmla="*/ 457200 h 2665709"/>
                <a:gd name="connsiteX97" fmla="*/ 4153546 w 4610746"/>
                <a:gd name="connsiteY97" fmla="*/ 441702 h 2665709"/>
                <a:gd name="connsiteX98" fmla="*/ 4169045 w 4610746"/>
                <a:gd name="connsiteY98" fmla="*/ 426203 h 2665709"/>
                <a:gd name="connsiteX99" fmla="*/ 4200041 w 4610746"/>
                <a:gd name="connsiteY99" fmla="*/ 410705 h 2665709"/>
                <a:gd name="connsiteX100" fmla="*/ 4254285 w 4610746"/>
                <a:gd name="connsiteY100" fmla="*/ 371959 h 2665709"/>
                <a:gd name="connsiteX101" fmla="*/ 4293031 w 4610746"/>
                <a:gd name="connsiteY101" fmla="*/ 340963 h 2665709"/>
                <a:gd name="connsiteX102" fmla="*/ 4308529 w 4610746"/>
                <a:gd name="connsiteY102" fmla="*/ 325464 h 2665709"/>
                <a:gd name="connsiteX103" fmla="*/ 4378272 w 4610746"/>
                <a:gd name="connsiteY103" fmla="*/ 278970 h 2665709"/>
                <a:gd name="connsiteX104" fmla="*/ 4401519 w 4610746"/>
                <a:gd name="connsiteY104" fmla="*/ 255722 h 2665709"/>
                <a:gd name="connsiteX105" fmla="*/ 4424767 w 4610746"/>
                <a:gd name="connsiteY105" fmla="*/ 240224 h 2665709"/>
                <a:gd name="connsiteX106" fmla="*/ 4440265 w 4610746"/>
                <a:gd name="connsiteY106" fmla="*/ 224725 h 2665709"/>
                <a:gd name="connsiteX107" fmla="*/ 4471261 w 4610746"/>
                <a:gd name="connsiteY107" fmla="*/ 201478 h 2665709"/>
                <a:gd name="connsiteX108" fmla="*/ 4517756 w 4610746"/>
                <a:gd name="connsiteY108" fmla="*/ 139485 h 2665709"/>
                <a:gd name="connsiteX109" fmla="*/ 4548753 w 4610746"/>
                <a:gd name="connsiteY109" fmla="*/ 108488 h 2665709"/>
                <a:gd name="connsiteX110" fmla="*/ 4579750 w 4610746"/>
                <a:gd name="connsiteY110" fmla="*/ 69742 h 2665709"/>
                <a:gd name="connsiteX111" fmla="*/ 4602997 w 4610746"/>
                <a:gd name="connsiteY111" fmla="*/ 23248 h 2665709"/>
                <a:gd name="connsiteX112" fmla="*/ 4610746 w 4610746"/>
                <a:gd name="connsiteY112" fmla="*/ 0 h 266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610746" h="2665709">
                  <a:moveTo>
                    <a:pt x="0" y="2665709"/>
                  </a:moveTo>
                  <a:cubicBezTo>
                    <a:pt x="103322" y="2637295"/>
                    <a:pt x="207201" y="2610831"/>
                    <a:pt x="309967" y="2580468"/>
                  </a:cubicBezTo>
                  <a:cubicBezTo>
                    <a:pt x="321045" y="2577195"/>
                    <a:pt x="330346" y="2569520"/>
                    <a:pt x="340963" y="2564970"/>
                  </a:cubicBezTo>
                  <a:cubicBezTo>
                    <a:pt x="348471" y="2561752"/>
                    <a:pt x="356462" y="2559803"/>
                    <a:pt x="364211" y="2557220"/>
                  </a:cubicBezTo>
                  <a:cubicBezTo>
                    <a:pt x="369377" y="2549471"/>
                    <a:pt x="373124" y="2540558"/>
                    <a:pt x="379709" y="2533973"/>
                  </a:cubicBezTo>
                  <a:cubicBezTo>
                    <a:pt x="394730" y="2518952"/>
                    <a:pt x="407297" y="2517028"/>
                    <a:pt x="426204" y="2510725"/>
                  </a:cubicBezTo>
                  <a:cubicBezTo>
                    <a:pt x="457578" y="2463664"/>
                    <a:pt x="420867" y="2509218"/>
                    <a:pt x="480448" y="2471980"/>
                  </a:cubicBezTo>
                  <a:cubicBezTo>
                    <a:pt x="546787" y="2430518"/>
                    <a:pt x="465484" y="2461468"/>
                    <a:pt x="526943" y="2440983"/>
                  </a:cubicBezTo>
                  <a:cubicBezTo>
                    <a:pt x="534692" y="2435817"/>
                    <a:pt x="542918" y="2431303"/>
                    <a:pt x="550190" y="2425485"/>
                  </a:cubicBezTo>
                  <a:cubicBezTo>
                    <a:pt x="555895" y="2420921"/>
                    <a:pt x="559610" y="2414040"/>
                    <a:pt x="565689" y="2409987"/>
                  </a:cubicBezTo>
                  <a:cubicBezTo>
                    <a:pt x="575301" y="2403579"/>
                    <a:pt x="587073" y="2400896"/>
                    <a:pt x="596685" y="2394488"/>
                  </a:cubicBezTo>
                  <a:cubicBezTo>
                    <a:pt x="602764" y="2390435"/>
                    <a:pt x="606571" y="2383667"/>
                    <a:pt x="612184" y="2378990"/>
                  </a:cubicBezTo>
                  <a:cubicBezTo>
                    <a:pt x="622106" y="2370722"/>
                    <a:pt x="633460" y="2364247"/>
                    <a:pt x="643180" y="2355742"/>
                  </a:cubicBezTo>
                  <a:cubicBezTo>
                    <a:pt x="688437" y="2316142"/>
                    <a:pt x="655572" y="2330948"/>
                    <a:pt x="697424" y="2316997"/>
                  </a:cubicBezTo>
                  <a:lnTo>
                    <a:pt x="759417" y="2255003"/>
                  </a:lnTo>
                  <a:cubicBezTo>
                    <a:pt x="775546" y="2238873"/>
                    <a:pt x="773401" y="2219288"/>
                    <a:pt x="782665" y="2200759"/>
                  </a:cubicBezTo>
                  <a:cubicBezTo>
                    <a:pt x="786830" y="2192429"/>
                    <a:pt x="793542" y="2185598"/>
                    <a:pt x="798163" y="2177512"/>
                  </a:cubicBezTo>
                  <a:cubicBezTo>
                    <a:pt x="837481" y="2108704"/>
                    <a:pt x="791406" y="2179895"/>
                    <a:pt x="829160" y="2123268"/>
                  </a:cubicBezTo>
                  <a:cubicBezTo>
                    <a:pt x="842799" y="2082349"/>
                    <a:pt x="832378" y="2106817"/>
                    <a:pt x="867906" y="2053525"/>
                  </a:cubicBezTo>
                  <a:cubicBezTo>
                    <a:pt x="908707" y="1992324"/>
                    <a:pt x="855880" y="2050054"/>
                    <a:pt x="906651" y="1999281"/>
                  </a:cubicBezTo>
                  <a:cubicBezTo>
                    <a:pt x="918643" y="1963304"/>
                    <a:pt x="919409" y="1957353"/>
                    <a:pt x="945397" y="1914041"/>
                  </a:cubicBezTo>
                  <a:cubicBezTo>
                    <a:pt x="953146" y="1901126"/>
                    <a:pt x="958727" y="1886630"/>
                    <a:pt x="968645" y="1875295"/>
                  </a:cubicBezTo>
                  <a:cubicBezTo>
                    <a:pt x="977150" y="1865575"/>
                    <a:pt x="989309" y="1859797"/>
                    <a:pt x="999641" y="1852048"/>
                  </a:cubicBezTo>
                  <a:cubicBezTo>
                    <a:pt x="1007042" y="1833546"/>
                    <a:pt x="1015160" y="1805532"/>
                    <a:pt x="1030638" y="1790054"/>
                  </a:cubicBezTo>
                  <a:cubicBezTo>
                    <a:pt x="1037223" y="1783469"/>
                    <a:pt x="1046136" y="1779722"/>
                    <a:pt x="1053885" y="1774556"/>
                  </a:cubicBezTo>
                  <a:cubicBezTo>
                    <a:pt x="1056468" y="1766807"/>
                    <a:pt x="1057981" y="1758615"/>
                    <a:pt x="1061634" y="1751309"/>
                  </a:cubicBezTo>
                  <a:cubicBezTo>
                    <a:pt x="1065799" y="1742979"/>
                    <a:pt x="1071545" y="1735512"/>
                    <a:pt x="1077133" y="1728061"/>
                  </a:cubicBezTo>
                  <a:cubicBezTo>
                    <a:pt x="1094804" y="1704500"/>
                    <a:pt x="1113296" y="1681566"/>
                    <a:pt x="1131377" y="1658319"/>
                  </a:cubicBezTo>
                  <a:cubicBezTo>
                    <a:pt x="1165741" y="1614137"/>
                    <a:pt x="1125059" y="1656649"/>
                    <a:pt x="1170123" y="1604075"/>
                  </a:cubicBezTo>
                  <a:cubicBezTo>
                    <a:pt x="1177255" y="1595754"/>
                    <a:pt x="1186354" y="1589246"/>
                    <a:pt x="1193370" y="1580827"/>
                  </a:cubicBezTo>
                  <a:cubicBezTo>
                    <a:pt x="1199332" y="1573672"/>
                    <a:pt x="1202283" y="1564165"/>
                    <a:pt x="1208868" y="1557580"/>
                  </a:cubicBezTo>
                  <a:cubicBezTo>
                    <a:pt x="1269821" y="1496627"/>
                    <a:pt x="1191894" y="1594997"/>
                    <a:pt x="1255363" y="1518834"/>
                  </a:cubicBezTo>
                  <a:cubicBezTo>
                    <a:pt x="1261325" y="1511679"/>
                    <a:pt x="1263706" y="1501549"/>
                    <a:pt x="1270861" y="1495587"/>
                  </a:cubicBezTo>
                  <a:cubicBezTo>
                    <a:pt x="1279735" y="1488192"/>
                    <a:pt x="1292984" y="1487483"/>
                    <a:pt x="1301858" y="1480088"/>
                  </a:cubicBezTo>
                  <a:cubicBezTo>
                    <a:pt x="1324308" y="1461379"/>
                    <a:pt x="1343187" y="1438759"/>
                    <a:pt x="1363851" y="1418095"/>
                  </a:cubicBezTo>
                  <a:cubicBezTo>
                    <a:pt x="1374501" y="1407445"/>
                    <a:pt x="1390341" y="1403602"/>
                    <a:pt x="1402597" y="1394848"/>
                  </a:cubicBezTo>
                  <a:cubicBezTo>
                    <a:pt x="1408542" y="1390601"/>
                    <a:pt x="1412186" y="1383646"/>
                    <a:pt x="1418095" y="1379349"/>
                  </a:cubicBezTo>
                  <a:cubicBezTo>
                    <a:pt x="1440691" y="1362915"/>
                    <a:pt x="1465486" y="1349618"/>
                    <a:pt x="1487838" y="1332854"/>
                  </a:cubicBezTo>
                  <a:cubicBezTo>
                    <a:pt x="1539422" y="1294166"/>
                    <a:pt x="1497801" y="1323720"/>
                    <a:pt x="1557580" y="1286359"/>
                  </a:cubicBezTo>
                  <a:cubicBezTo>
                    <a:pt x="1565478" y="1281423"/>
                    <a:pt x="1572498" y="1275026"/>
                    <a:pt x="1580828" y="1270861"/>
                  </a:cubicBezTo>
                  <a:cubicBezTo>
                    <a:pt x="1588134" y="1267208"/>
                    <a:pt x="1596769" y="1266765"/>
                    <a:pt x="1604075" y="1263112"/>
                  </a:cubicBezTo>
                  <a:cubicBezTo>
                    <a:pt x="1664170" y="1233065"/>
                    <a:pt x="1592132" y="1259346"/>
                    <a:pt x="1650570" y="1239864"/>
                  </a:cubicBezTo>
                  <a:cubicBezTo>
                    <a:pt x="1688438" y="1201996"/>
                    <a:pt x="1657213" y="1228320"/>
                    <a:pt x="1704814" y="1201119"/>
                  </a:cubicBezTo>
                  <a:cubicBezTo>
                    <a:pt x="1747857" y="1176522"/>
                    <a:pt x="1708327" y="1191612"/>
                    <a:pt x="1766807" y="1162373"/>
                  </a:cubicBezTo>
                  <a:cubicBezTo>
                    <a:pt x="1774113" y="1158720"/>
                    <a:pt x="1782306" y="1157207"/>
                    <a:pt x="1790055" y="1154624"/>
                  </a:cubicBezTo>
                  <a:cubicBezTo>
                    <a:pt x="1805553" y="1144292"/>
                    <a:pt x="1818879" y="1129517"/>
                    <a:pt x="1836550" y="1123627"/>
                  </a:cubicBezTo>
                  <a:cubicBezTo>
                    <a:pt x="1844299" y="1121044"/>
                    <a:pt x="1852491" y="1119531"/>
                    <a:pt x="1859797" y="1115878"/>
                  </a:cubicBezTo>
                  <a:cubicBezTo>
                    <a:pt x="1868127" y="1111713"/>
                    <a:pt x="1874715" y="1104545"/>
                    <a:pt x="1883045" y="1100380"/>
                  </a:cubicBezTo>
                  <a:cubicBezTo>
                    <a:pt x="1890351" y="1096727"/>
                    <a:pt x="1898784" y="1095849"/>
                    <a:pt x="1906292" y="1092631"/>
                  </a:cubicBezTo>
                  <a:cubicBezTo>
                    <a:pt x="1916910" y="1088080"/>
                    <a:pt x="1926473" y="1081188"/>
                    <a:pt x="1937289" y="1077132"/>
                  </a:cubicBezTo>
                  <a:cubicBezTo>
                    <a:pt x="1947261" y="1073392"/>
                    <a:pt x="1958084" y="1072443"/>
                    <a:pt x="1968285" y="1069383"/>
                  </a:cubicBezTo>
                  <a:cubicBezTo>
                    <a:pt x="1983933" y="1064689"/>
                    <a:pt x="1998931" y="1057847"/>
                    <a:pt x="2014780" y="1053885"/>
                  </a:cubicBezTo>
                  <a:cubicBezTo>
                    <a:pt x="2025112" y="1051302"/>
                    <a:pt x="2035673" y="1049504"/>
                    <a:pt x="2045777" y="1046136"/>
                  </a:cubicBezTo>
                  <a:cubicBezTo>
                    <a:pt x="2058973" y="1041737"/>
                    <a:pt x="2071327" y="1035036"/>
                    <a:pt x="2084523" y="1030637"/>
                  </a:cubicBezTo>
                  <a:cubicBezTo>
                    <a:pt x="2107642" y="1022931"/>
                    <a:pt x="2139124" y="1018954"/>
                    <a:pt x="2162014" y="1015139"/>
                  </a:cubicBezTo>
                  <a:cubicBezTo>
                    <a:pt x="2197590" y="1003280"/>
                    <a:pt x="2182161" y="1007080"/>
                    <a:pt x="2231756" y="999641"/>
                  </a:cubicBezTo>
                  <a:lnTo>
                    <a:pt x="2340245" y="984142"/>
                  </a:lnTo>
                  <a:cubicBezTo>
                    <a:pt x="2361331" y="981130"/>
                    <a:pt x="2381411" y="973107"/>
                    <a:pt x="2402238" y="968644"/>
                  </a:cubicBezTo>
                  <a:cubicBezTo>
                    <a:pt x="2417601" y="965352"/>
                    <a:pt x="2433235" y="963478"/>
                    <a:pt x="2448733" y="960895"/>
                  </a:cubicBezTo>
                  <a:cubicBezTo>
                    <a:pt x="2465294" y="955375"/>
                    <a:pt x="2485948" y="947830"/>
                    <a:pt x="2502977" y="945397"/>
                  </a:cubicBezTo>
                  <a:cubicBezTo>
                    <a:pt x="2528675" y="941726"/>
                    <a:pt x="2554638" y="940231"/>
                    <a:pt x="2580468" y="937648"/>
                  </a:cubicBezTo>
                  <a:cubicBezTo>
                    <a:pt x="2607513" y="928632"/>
                    <a:pt x="2609731" y="926825"/>
                    <a:pt x="2642461" y="922149"/>
                  </a:cubicBezTo>
                  <a:cubicBezTo>
                    <a:pt x="2683693" y="916259"/>
                    <a:pt x="2725606" y="914819"/>
                    <a:pt x="2766448" y="906651"/>
                  </a:cubicBezTo>
                  <a:cubicBezTo>
                    <a:pt x="2779363" y="904068"/>
                    <a:pt x="2792202" y="901067"/>
                    <a:pt x="2805194" y="898902"/>
                  </a:cubicBezTo>
                  <a:cubicBezTo>
                    <a:pt x="2823210" y="895899"/>
                    <a:pt x="2841451" y="894327"/>
                    <a:pt x="2859438" y="891153"/>
                  </a:cubicBezTo>
                  <a:cubicBezTo>
                    <a:pt x="2885379" y="886575"/>
                    <a:pt x="2911374" y="882043"/>
                    <a:pt x="2936929" y="875654"/>
                  </a:cubicBezTo>
                  <a:cubicBezTo>
                    <a:pt x="2947261" y="873071"/>
                    <a:pt x="2957483" y="869994"/>
                    <a:pt x="2967926" y="867905"/>
                  </a:cubicBezTo>
                  <a:cubicBezTo>
                    <a:pt x="2983333" y="864824"/>
                    <a:pt x="2999014" y="863237"/>
                    <a:pt x="3014421" y="860156"/>
                  </a:cubicBezTo>
                  <a:cubicBezTo>
                    <a:pt x="3024864" y="858067"/>
                    <a:pt x="3035021" y="854717"/>
                    <a:pt x="3045417" y="852407"/>
                  </a:cubicBezTo>
                  <a:cubicBezTo>
                    <a:pt x="3058274" y="849550"/>
                    <a:pt x="3071456" y="848124"/>
                    <a:pt x="3084163" y="844658"/>
                  </a:cubicBezTo>
                  <a:cubicBezTo>
                    <a:pt x="3099924" y="840359"/>
                    <a:pt x="3115010" y="833853"/>
                    <a:pt x="3130658" y="829159"/>
                  </a:cubicBezTo>
                  <a:cubicBezTo>
                    <a:pt x="3140859" y="826099"/>
                    <a:pt x="3151454" y="824470"/>
                    <a:pt x="3161655" y="821410"/>
                  </a:cubicBezTo>
                  <a:cubicBezTo>
                    <a:pt x="3161667" y="821407"/>
                    <a:pt x="3219767" y="802040"/>
                    <a:pt x="3231397" y="798163"/>
                  </a:cubicBezTo>
                  <a:cubicBezTo>
                    <a:pt x="3252334" y="791184"/>
                    <a:pt x="3272453" y="781894"/>
                    <a:pt x="3293390" y="774915"/>
                  </a:cubicBezTo>
                  <a:cubicBezTo>
                    <a:pt x="3322889" y="765082"/>
                    <a:pt x="3321509" y="770613"/>
                    <a:pt x="3347634" y="759417"/>
                  </a:cubicBezTo>
                  <a:cubicBezTo>
                    <a:pt x="3358252" y="754867"/>
                    <a:pt x="3367815" y="747975"/>
                    <a:pt x="3378631" y="743919"/>
                  </a:cubicBezTo>
                  <a:cubicBezTo>
                    <a:pt x="3431081" y="724251"/>
                    <a:pt x="3389149" y="747160"/>
                    <a:pt x="3432875" y="728420"/>
                  </a:cubicBezTo>
                  <a:cubicBezTo>
                    <a:pt x="3443493" y="723869"/>
                    <a:pt x="3453056" y="716978"/>
                    <a:pt x="3463872" y="712922"/>
                  </a:cubicBezTo>
                  <a:cubicBezTo>
                    <a:pt x="3473844" y="709183"/>
                    <a:pt x="3484667" y="708233"/>
                    <a:pt x="3494868" y="705173"/>
                  </a:cubicBezTo>
                  <a:cubicBezTo>
                    <a:pt x="3494936" y="705153"/>
                    <a:pt x="3552954" y="685811"/>
                    <a:pt x="3564611" y="681925"/>
                  </a:cubicBezTo>
                  <a:cubicBezTo>
                    <a:pt x="3572360" y="679342"/>
                    <a:pt x="3579934" y="676157"/>
                    <a:pt x="3587858" y="674176"/>
                  </a:cubicBezTo>
                  <a:lnTo>
                    <a:pt x="3618855" y="666427"/>
                  </a:lnTo>
                  <a:cubicBezTo>
                    <a:pt x="3673289" y="639210"/>
                    <a:pt x="3627485" y="660286"/>
                    <a:pt x="3673099" y="643180"/>
                  </a:cubicBezTo>
                  <a:cubicBezTo>
                    <a:pt x="3686124" y="638296"/>
                    <a:pt x="3698649" y="632080"/>
                    <a:pt x="3711845" y="627681"/>
                  </a:cubicBezTo>
                  <a:cubicBezTo>
                    <a:pt x="3721948" y="624313"/>
                    <a:pt x="3732509" y="622515"/>
                    <a:pt x="3742841" y="619932"/>
                  </a:cubicBezTo>
                  <a:cubicBezTo>
                    <a:pt x="3840488" y="561345"/>
                    <a:pt x="3725187" y="624617"/>
                    <a:pt x="3820333" y="588936"/>
                  </a:cubicBezTo>
                  <a:cubicBezTo>
                    <a:pt x="3829053" y="585666"/>
                    <a:pt x="3834860" y="576707"/>
                    <a:pt x="3843580" y="573437"/>
                  </a:cubicBezTo>
                  <a:cubicBezTo>
                    <a:pt x="3855912" y="568812"/>
                    <a:pt x="3869411" y="568271"/>
                    <a:pt x="3882326" y="565688"/>
                  </a:cubicBezTo>
                  <a:cubicBezTo>
                    <a:pt x="3892658" y="560522"/>
                    <a:pt x="3902507" y="554246"/>
                    <a:pt x="3913323" y="550190"/>
                  </a:cubicBezTo>
                  <a:cubicBezTo>
                    <a:pt x="3923295" y="546451"/>
                    <a:pt x="3934530" y="546636"/>
                    <a:pt x="3944319" y="542441"/>
                  </a:cubicBezTo>
                  <a:cubicBezTo>
                    <a:pt x="3952880" y="538772"/>
                    <a:pt x="3959006" y="530611"/>
                    <a:pt x="3967567" y="526942"/>
                  </a:cubicBezTo>
                  <a:cubicBezTo>
                    <a:pt x="3977356" y="522747"/>
                    <a:pt x="3988591" y="522932"/>
                    <a:pt x="3998563" y="519193"/>
                  </a:cubicBezTo>
                  <a:cubicBezTo>
                    <a:pt x="4009379" y="515137"/>
                    <a:pt x="4018942" y="508245"/>
                    <a:pt x="4029560" y="503695"/>
                  </a:cubicBezTo>
                  <a:cubicBezTo>
                    <a:pt x="4037068" y="500477"/>
                    <a:pt x="4045501" y="499599"/>
                    <a:pt x="4052807" y="495946"/>
                  </a:cubicBezTo>
                  <a:cubicBezTo>
                    <a:pt x="4061137" y="491781"/>
                    <a:pt x="4067725" y="484613"/>
                    <a:pt x="4076055" y="480448"/>
                  </a:cubicBezTo>
                  <a:cubicBezTo>
                    <a:pt x="4083361" y="476795"/>
                    <a:pt x="4091996" y="476351"/>
                    <a:pt x="4099302" y="472698"/>
                  </a:cubicBezTo>
                  <a:cubicBezTo>
                    <a:pt x="4107632" y="468533"/>
                    <a:pt x="4114464" y="461821"/>
                    <a:pt x="4122550" y="457200"/>
                  </a:cubicBezTo>
                  <a:cubicBezTo>
                    <a:pt x="4132580" y="451469"/>
                    <a:pt x="4143935" y="448110"/>
                    <a:pt x="4153546" y="441702"/>
                  </a:cubicBezTo>
                  <a:cubicBezTo>
                    <a:pt x="4159625" y="437649"/>
                    <a:pt x="4162966" y="430256"/>
                    <a:pt x="4169045" y="426203"/>
                  </a:cubicBezTo>
                  <a:cubicBezTo>
                    <a:pt x="4178656" y="419795"/>
                    <a:pt x="4190800" y="417636"/>
                    <a:pt x="4200041" y="410705"/>
                  </a:cubicBezTo>
                  <a:cubicBezTo>
                    <a:pt x="4258879" y="366577"/>
                    <a:pt x="4204842" y="388442"/>
                    <a:pt x="4254285" y="371959"/>
                  </a:cubicBezTo>
                  <a:cubicBezTo>
                    <a:pt x="4291717" y="334530"/>
                    <a:pt x="4244142" y="380076"/>
                    <a:pt x="4293031" y="340963"/>
                  </a:cubicBezTo>
                  <a:cubicBezTo>
                    <a:pt x="4298736" y="336399"/>
                    <a:pt x="4302684" y="329848"/>
                    <a:pt x="4308529" y="325464"/>
                  </a:cubicBezTo>
                  <a:cubicBezTo>
                    <a:pt x="4308538" y="325457"/>
                    <a:pt x="4366643" y="286722"/>
                    <a:pt x="4378272" y="278970"/>
                  </a:cubicBezTo>
                  <a:cubicBezTo>
                    <a:pt x="4387391" y="272891"/>
                    <a:pt x="4393100" y="262738"/>
                    <a:pt x="4401519" y="255722"/>
                  </a:cubicBezTo>
                  <a:cubicBezTo>
                    <a:pt x="4408674" y="249760"/>
                    <a:pt x="4417494" y="246042"/>
                    <a:pt x="4424767" y="240224"/>
                  </a:cubicBezTo>
                  <a:cubicBezTo>
                    <a:pt x="4430472" y="235660"/>
                    <a:pt x="4434652" y="229402"/>
                    <a:pt x="4440265" y="224725"/>
                  </a:cubicBezTo>
                  <a:cubicBezTo>
                    <a:pt x="4450186" y="216457"/>
                    <a:pt x="4461339" y="209746"/>
                    <a:pt x="4471261" y="201478"/>
                  </a:cubicBezTo>
                  <a:cubicBezTo>
                    <a:pt x="4512513" y="167102"/>
                    <a:pt x="4450632" y="206609"/>
                    <a:pt x="4517756" y="139485"/>
                  </a:cubicBezTo>
                  <a:cubicBezTo>
                    <a:pt x="4528088" y="129153"/>
                    <a:pt x="4540648" y="120646"/>
                    <a:pt x="4548753" y="108488"/>
                  </a:cubicBezTo>
                  <a:cubicBezTo>
                    <a:pt x="4568304" y="79162"/>
                    <a:pt x="4557666" y="91826"/>
                    <a:pt x="4579750" y="69742"/>
                  </a:cubicBezTo>
                  <a:cubicBezTo>
                    <a:pt x="4599228" y="11307"/>
                    <a:pt x="4572952" y="83339"/>
                    <a:pt x="4602997" y="23248"/>
                  </a:cubicBezTo>
                  <a:cubicBezTo>
                    <a:pt x="4606650" y="15942"/>
                    <a:pt x="4610746" y="0"/>
                    <a:pt x="4610746"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497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085408-D563-46F5-AF3E-0DE3F8C485D3}" type="slidenum">
              <a:rPr lang="en-US" smtClean="0"/>
              <a:t>34</a:t>
            </a:fld>
            <a:endParaRPr lang="en-US"/>
          </a:p>
        </p:txBody>
      </p:sp>
      <p:sp>
        <p:nvSpPr>
          <p:cNvPr id="23" name="TextBox 22"/>
          <p:cNvSpPr txBox="1"/>
          <p:nvPr/>
        </p:nvSpPr>
        <p:spPr>
          <a:xfrm>
            <a:off x="2598880" y="1484785"/>
            <a:ext cx="3193815" cy="646331"/>
          </a:xfrm>
          <a:prstGeom prst="rect">
            <a:avLst/>
          </a:prstGeom>
          <a:noFill/>
        </p:spPr>
        <p:txBody>
          <a:bodyPr wrap="square" rtlCol="0">
            <a:spAutoFit/>
          </a:bodyPr>
          <a:lstStyle/>
          <a:p>
            <a:r>
              <a:rPr lang="en-US" sz="3600" dirty="0"/>
              <a:t>Slip Loops</a:t>
            </a:r>
          </a:p>
        </p:txBody>
      </p:sp>
      <p:sp>
        <p:nvSpPr>
          <p:cNvPr id="24" name="TextBox 23"/>
          <p:cNvSpPr txBox="1"/>
          <p:nvPr/>
        </p:nvSpPr>
        <p:spPr>
          <a:xfrm>
            <a:off x="5699957" y="4551657"/>
            <a:ext cx="4957286" cy="830997"/>
          </a:xfrm>
          <a:prstGeom prst="rect">
            <a:avLst/>
          </a:prstGeom>
          <a:noFill/>
        </p:spPr>
        <p:txBody>
          <a:bodyPr wrap="square" rtlCol="0">
            <a:spAutoFit/>
          </a:bodyPr>
          <a:lstStyle/>
          <a:p>
            <a:r>
              <a:rPr lang="en-US" sz="2400" dirty="0"/>
              <a:t>Loops of string tightly tied around the lanyard loops.</a:t>
            </a:r>
          </a:p>
        </p:txBody>
      </p:sp>
      <p:sp>
        <p:nvSpPr>
          <p:cNvPr id="31" name="Title 4">
            <a:extLst>
              <a:ext uri="{FF2B5EF4-FFF2-40B4-BE49-F238E27FC236}">
                <a16:creationId xmlns:a16="http://schemas.microsoft.com/office/drawing/2014/main" id="{E1F04609-FDBF-4FC5-B9E4-004AE9554A2C}"/>
              </a:ext>
            </a:extLst>
          </p:cNvPr>
          <p:cNvSpPr txBox="1">
            <a:spLocks/>
          </p:cNvSpPr>
          <p:nvPr/>
        </p:nvSpPr>
        <p:spPr>
          <a:xfrm>
            <a:off x="1923081" y="178801"/>
            <a:ext cx="8229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Shock Absorption</a:t>
            </a:r>
          </a:p>
        </p:txBody>
      </p:sp>
      <p:grpSp>
        <p:nvGrpSpPr>
          <p:cNvPr id="30" name="Group 29">
            <a:extLst>
              <a:ext uri="{FF2B5EF4-FFF2-40B4-BE49-F238E27FC236}">
                <a16:creationId xmlns:a16="http://schemas.microsoft.com/office/drawing/2014/main" id="{65789A4A-74E1-40F1-B841-732F58FEEE63}"/>
              </a:ext>
            </a:extLst>
          </p:cNvPr>
          <p:cNvGrpSpPr/>
          <p:nvPr/>
        </p:nvGrpSpPr>
        <p:grpSpPr>
          <a:xfrm>
            <a:off x="2657984" y="782122"/>
            <a:ext cx="7816413" cy="5944730"/>
            <a:chOff x="2657984" y="782122"/>
            <a:chExt cx="7816413" cy="5944730"/>
          </a:xfrm>
        </p:grpSpPr>
        <p:pic>
          <p:nvPicPr>
            <p:cNvPr id="32" name="Picture 2" descr="https://encrypted-tbn0.gstatic.com/images?q=tbn:ANd9GcTYZqEQIGvbIdAiQxS5El5_X8THSlqA9hPcKPcNxnrgsjzv8-RYHodPqFY">
              <a:extLst>
                <a:ext uri="{FF2B5EF4-FFF2-40B4-BE49-F238E27FC236}">
                  <a16:creationId xmlns:a16="http://schemas.microsoft.com/office/drawing/2014/main" id="{36E74B86-5B1E-42BF-AAA3-3C675537D2B4}"/>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2887247">
              <a:off x="8415910" y="259219"/>
              <a:ext cx="1535584" cy="25813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s://encrypted-tbn0.gstatic.com/images?q=tbn:ANd9GcQJNY4riFmdK38jPgexybkVVVQ-d-Ohqy1SMgfsLc8LJbP4MWNu">
              <a:extLst>
                <a:ext uri="{FF2B5EF4-FFF2-40B4-BE49-F238E27FC236}">
                  <a16:creationId xmlns:a16="http://schemas.microsoft.com/office/drawing/2014/main" id="{32A13963-B729-4C12-8368-1307D90FDF0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523143">
              <a:off x="2657984" y="4455896"/>
              <a:ext cx="1123312" cy="2270956"/>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7">
              <a:extLst>
                <a:ext uri="{FF2B5EF4-FFF2-40B4-BE49-F238E27FC236}">
                  <a16:creationId xmlns:a16="http://schemas.microsoft.com/office/drawing/2014/main" id="{AA90AFE4-5DF8-44FC-9F5E-B678A3AD7E38}"/>
                </a:ext>
              </a:extLst>
            </p:cNvPr>
            <p:cNvSpPr/>
            <p:nvPr/>
          </p:nvSpPr>
          <p:spPr>
            <a:xfrm>
              <a:off x="3647729" y="2312876"/>
              <a:ext cx="4714341" cy="2772308"/>
            </a:xfrm>
            <a:custGeom>
              <a:avLst/>
              <a:gdLst>
                <a:gd name="connsiteX0" fmla="*/ 0 w 5362413"/>
                <a:gd name="connsiteY0" fmla="*/ 3254644 h 3254644"/>
                <a:gd name="connsiteX1" fmla="*/ 38746 w 5362413"/>
                <a:gd name="connsiteY1" fmla="*/ 3231396 h 3254644"/>
                <a:gd name="connsiteX2" fmla="*/ 85240 w 5362413"/>
                <a:gd name="connsiteY2" fmla="*/ 3215898 h 3254644"/>
                <a:gd name="connsiteX3" fmla="*/ 108488 w 5362413"/>
                <a:gd name="connsiteY3" fmla="*/ 3208149 h 3254644"/>
                <a:gd name="connsiteX4" fmla="*/ 131735 w 5362413"/>
                <a:gd name="connsiteY4" fmla="*/ 3200400 h 3254644"/>
                <a:gd name="connsiteX5" fmla="*/ 162732 w 5362413"/>
                <a:gd name="connsiteY5" fmla="*/ 3192651 h 3254644"/>
                <a:gd name="connsiteX6" fmla="*/ 209227 w 5362413"/>
                <a:gd name="connsiteY6" fmla="*/ 3177152 h 3254644"/>
                <a:gd name="connsiteX7" fmla="*/ 263471 w 5362413"/>
                <a:gd name="connsiteY7" fmla="*/ 3161654 h 3254644"/>
                <a:gd name="connsiteX8" fmla="*/ 309966 w 5362413"/>
                <a:gd name="connsiteY8" fmla="*/ 3146156 h 3254644"/>
                <a:gd name="connsiteX9" fmla="*/ 333213 w 5362413"/>
                <a:gd name="connsiteY9" fmla="*/ 3138407 h 3254644"/>
                <a:gd name="connsiteX10" fmla="*/ 395207 w 5362413"/>
                <a:gd name="connsiteY10" fmla="*/ 3107410 h 3254644"/>
                <a:gd name="connsiteX11" fmla="*/ 418454 w 5362413"/>
                <a:gd name="connsiteY11" fmla="*/ 3099661 h 3254644"/>
                <a:gd name="connsiteX12" fmla="*/ 441701 w 5362413"/>
                <a:gd name="connsiteY12" fmla="*/ 3091912 h 3254644"/>
                <a:gd name="connsiteX13" fmla="*/ 457200 w 5362413"/>
                <a:gd name="connsiteY13" fmla="*/ 3076413 h 3254644"/>
                <a:gd name="connsiteX14" fmla="*/ 503695 w 5362413"/>
                <a:gd name="connsiteY14" fmla="*/ 3060915 h 3254644"/>
                <a:gd name="connsiteX15" fmla="*/ 526942 w 5362413"/>
                <a:gd name="connsiteY15" fmla="*/ 3045417 h 3254644"/>
                <a:gd name="connsiteX16" fmla="*/ 550190 w 5362413"/>
                <a:gd name="connsiteY16" fmla="*/ 3037668 h 3254644"/>
                <a:gd name="connsiteX17" fmla="*/ 565688 w 5362413"/>
                <a:gd name="connsiteY17" fmla="*/ 3022169 h 3254644"/>
                <a:gd name="connsiteX18" fmla="*/ 588935 w 5362413"/>
                <a:gd name="connsiteY18" fmla="*/ 3006671 h 3254644"/>
                <a:gd name="connsiteX19" fmla="*/ 627681 w 5362413"/>
                <a:gd name="connsiteY19" fmla="*/ 2975674 h 3254644"/>
                <a:gd name="connsiteX20" fmla="*/ 643179 w 5362413"/>
                <a:gd name="connsiteY20" fmla="*/ 2952427 h 3254644"/>
                <a:gd name="connsiteX21" fmla="*/ 666427 w 5362413"/>
                <a:gd name="connsiteY21" fmla="*/ 2944678 h 3254644"/>
                <a:gd name="connsiteX22" fmla="*/ 674176 w 5362413"/>
                <a:gd name="connsiteY22" fmla="*/ 2921430 h 3254644"/>
                <a:gd name="connsiteX23" fmla="*/ 697423 w 5362413"/>
                <a:gd name="connsiteY23" fmla="*/ 2905932 h 3254644"/>
                <a:gd name="connsiteX24" fmla="*/ 705173 w 5362413"/>
                <a:gd name="connsiteY24" fmla="*/ 2882685 h 3254644"/>
                <a:gd name="connsiteX25" fmla="*/ 720671 w 5362413"/>
                <a:gd name="connsiteY25" fmla="*/ 2859437 h 3254644"/>
                <a:gd name="connsiteX26" fmla="*/ 712922 w 5362413"/>
                <a:gd name="connsiteY26" fmla="*/ 2735451 h 3254644"/>
                <a:gd name="connsiteX27" fmla="*/ 697423 w 5362413"/>
                <a:gd name="connsiteY27" fmla="*/ 2719952 h 3254644"/>
                <a:gd name="connsiteX28" fmla="*/ 658678 w 5362413"/>
                <a:gd name="connsiteY28" fmla="*/ 2673457 h 3254644"/>
                <a:gd name="connsiteX29" fmla="*/ 612183 w 5362413"/>
                <a:gd name="connsiteY29" fmla="*/ 2642461 h 3254644"/>
                <a:gd name="connsiteX30" fmla="*/ 588935 w 5362413"/>
                <a:gd name="connsiteY30" fmla="*/ 2626963 h 3254644"/>
                <a:gd name="connsiteX31" fmla="*/ 573437 w 5362413"/>
                <a:gd name="connsiteY31" fmla="*/ 2611464 h 3254644"/>
                <a:gd name="connsiteX32" fmla="*/ 495946 w 5362413"/>
                <a:gd name="connsiteY32" fmla="*/ 2564969 h 3254644"/>
                <a:gd name="connsiteX33" fmla="*/ 472698 w 5362413"/>
                <a:gd name="connsiteY33" fmla="*/ 2557220 h 3254644"/>
                <a:gd name="connsiteX34" fmla="*/ 449451 w 5362413"/>
                <a:gd name="connsiteY34" fmla="*/ 2526224 h 3254644"/>
                <a:gd name="connsiteX35" fmla="*/ 426203 w 5362413"/>
                <a:gd name="connsiteY35" fmla="*/ 2518474 h 3254644"/>
                <a:gd name="connsiteX36" fmla="*/ 418454 w 5362413"/>
                <a:gd name="connsiteY36" fmla="*/ 2495227 h 3254644"/>
                <a:gd name="connsiteX37" fmla="*/ 402956 w 5362413"/>
                <a:gd name="connsiteY37" fmla="*/ 2471980 h 3254644"/>
                <a:gd name="connsiteX38" fmla="*/ 395207 w 5362413"/>
                <a:gd name="connsiteY38" fmla="*/ 2448732 h 3254644"/>
                <a:gd name="connsiteX39" fmla="*/ 379708 w 5362413"/>
                <a:gd name="connsiteY39" fmla="*/ 2433234 h 3254644"/>
                <a:gd name="connsiteX40" fmla="*/ 387457 w 5362413"/>
                <a:gd name="connsiteY40" fmla="*/ 2347993 h 3254644"/>
                <a:gd name="connsiteX41" fmla="*/ 395207 w 5362413"/>
                <a:gd name="connsiteY41" fmla="*/ 2309247 h 3254644"/>
                <a:gd name="connsiteX42" fmla="*/ 426203 w 5362413"/>
                <a:gd name="connsiteY42" fmla="*/ 2262752 h 3254644"/>
                <a:gd name="connsiteX43" fmla="*/ 449451 w 5362413"/>
                <a:gd name="connsiteY43" fmla="*/ 2247254 h 3254644"/>
                <a:gd name="connsiteX44" fmla="*/ 464949 w 5362413"/>
                <a:gd name="connsiteY44" fmla="*/ 2224007 h 3254644"/>
                <a:gd name="connsiteX45" fmla="*/ 542440 w 5362413"/>
                <a:gd name="connsiteY45" fmla="*/ 2247254 h 3254644"/>
                <a:gd name="connsiteX46" fmla="*/ 557939 w 5362413"/>
                <a:gd name="connsiteY46" fmla="*/ 2278251 h 3254644"/>
                <a:gd name="connsiteX47" fmla="*/ 581186 w 5362413"/>
                <a:gd name="connsiteY47" fmla="*/ 2293749 h 3254644"/>
                <a:gd name="connsiteX48" fmla="*/ 612183 w 5362413"/>
                <a:gd name="connsiteY48" fmla="*/ 2332495 h 3254644"/>
                <a:gd name="connsiteX49" fmla="*/ 619932 w 5362413"/>
                <a:gd name="connsiteY49" fmla="*/ 2355742 h 3254644"/>
                <a:gd name="connsiteX50" fmla="*/ 635430 w 5362413"/>
                <a:gd name="connsiteY50" fmla="*/ 2371241 h 3254644"/>
                <a:gd name="connsiteX51" fmla="*/ 650929 w 5362413"/>
                <a:gd name="connsiteY51" fmla="*/ 2417735 h 3254644"/>
                <a:gd name="connsiteX52" fmla="*/ 658678 w 5362413"/>
                <a:gd name="connsiteY52" fmla="*/ 2456481 h 3254644"/>
                <a:gd name="connsiteX53" fmla="*/ 666427 w 5362413"/>
                <a:gd name="connsiteY53" fmla="*/ 2487478 h 3254644"/>
                <a:gd name="connsiteX54" fmla="*/ 681925 w 5362413"/>
                <a:gd name="connsiteY54" fmla="*/ 2564969 h 3254644"/>
                <a:gd name="connsiteX55" fmla="*/ 689674 w 5362413"/>
                <a:gd name="connsiteY55" fmla="*/ 2588217 h 3254644"/>
                <a:gd name="connsiteX56" fmla="*/ 697423 w 5362413"/>
                <a:gd name="connsiteY56" fmla="*/ 2619213 h 3254644"/>
                <a:gd name="connsiteX57" fmla="*/ 712922 w 5362413"/>
                <a:gd name="connsiteY57" fmla="*/ 2634712 h 3254644"/>
                <a:gd name="connsiteX58" fmla="*/ 720671 w 5362413"/>
                <a:gd name="connsiteY58" fmla="*/ 2657959 h 3254644"/>
                <a:gd name="connsiteX59" fmla="*/ 736169 w 5362413"/>
                <a:gd name="connsiteY59" fmla="*/ 2681207 h 3254644"/>
                <a:gd name="connsiteX60" fmla="*/ 743918 w 5362413"/>
                <a:gd name="connsiteY60" fmla="*/ 2712203 h 3254644"/>
                <a:gd name="connsiteX61" fmla="*/ 759417 w 5362413"/>
                <a:gd name="connsiteY61" fmla="*/ 2797444 h 3254644"/>
                <a:gd name="connsiteX62" fmla="*/ 774915 w 5362413"/>
                <a:gd name="connsiteY62" fmla="*/ 2820691 h 3254644"/>
                <a:gd name="connsiteX63" fmla="*/ 798162 w 5362413"/>
                <a:gd name="connsiteY63" fmla="*/ 2828441 h 3254644"/>
                <a:gd name="connsiteX64" fmla="*/ 937647 w 5362413"/>
                <a:gd name="connsiteY64" fmla="*/ 2836190 h 3254644"/>
                <a:gd name="connsiteX65" fmla="*/ 960895 w 5362413"/>
                <a:gd name="connsiteY65" fmla="*/ 2820691 h 3254644"/>
                <a:gd name="connsiteX66" fmla="*/ 984142 w 5362413"/>
                <a:gd name="connsiteY66" fmla="*/ 2812942 h 3254644"/>
                <a:gd name="connsiteX67" fmla="*/ 1030637 w 5362413"/>
                <a:gd name="connsiteY67" fmla="*/ 2774196 h 3254644"/>
                <a:gd name="connsiteX68" fmla="*/ 1053885 w 5362413"/>
                <a:gd name="connsiteY68" fmla="*/ 2750949 h 3254644"/>
                <a:gd name="connsiteX69" fmla="*/ 1077132 w 5362413"/>
                <a:gd name="connsiteY69" fmla="*/ 2735451 h 3254644"/>
                <a:gd name="connsiteX70" fmla="*/ 1092630 w 5362413"/>
                <a:gd name="connsiteY70" fmla="*/ 2719952 h 3254644"/>
                <a:gd name="connsiteX71" fmla="*/ 1115878 w 5362413"/>
                <a:gd name="connsiteY71" fmla="*/ 2712203 h 3254644"/>
                <a:gd name="connsiteX72" fmla="*/ 1185620 w 5362413"/>
                <a:gd name="connsiteY72" fmla="*/ 2673457 h 3254644"/>
                <a:gd name="connsiteX73" fmla="*/ 1208868 w 5362413"/>
                <a:gd name="connsiteY73" fmla="*/ 2665708 h 3254644"/>
                <a:gd name="connsiteX74" fmla="*/ 1263112 w 5362413"/>
                <a:gd name="connsiteY74" fmla="*/ 2634712 h 3254644"/>
                <a:gd name="connsiteX75" fmla="*/ 1286359 w 5362413"/>
                <a:gd name="connsiteY75" fmla="*/ 2626963 h 3254644"/>
                <a:gd name="connsiteX76" fmla="*/ 1325105 w 5362413"/>
                <a:gd name="connsiteY76" fmla="*/ 2603715 h 3254644"/>
                <a:gd name="connsiteX77" fmla="*/ 1348352 w 5362413"/>
                <a:gd name="connsiteY77" fmla="*/ 2588217 h 3254644"/>
                <a:gd name="connsiteX78" fmla="*/ 1394847 w 5362413"/>
                <a:gd name="connsiteY78" fmla="*/ 2572719 h 3254644"/>
                <a:gd name="connsiteX79" fmla="*/ 1441342 w 5362413"/>
                <a:gd name="connsiteY79" fmla="*/ 2557220 h 3254644"/>
                <a:gd name="connsiteX80" fmla="*/ 1511085 w 5362413"/>
                <a:gd name="connsiteY80" fmla="*/ 2533973 h 3254644"/>
                <a:gd name="connsiteX81" fmla="*/ 1534332 w 5362413"/>
                <a:gd name="connsiteY81" fmla="*/ 2526224 h 3254644"/>
                <a:gd name="connsiteX82" fmla="*/ 1549830 w 5362413"/>
                <a:gd name="connsiteY82" fmla="*/ 2510725 h 3254644"/>
                <a:gd name="connsiteX83" fmla="*/ 1596325 w 5362413"/>
                <a:gd name="connsiteY83" fmla="*/ 2479729 h 3254644"/>
                <a:gd name="connsiteX84" fmla="*/ 1611823 w 5362413"/>
                <a:gd name="connsiteY84" fmla="*/ 2464230 h 3254644"/>
                <a:gd name="connsiteX85" fmla="*/ 1619573 w 5362413"/>
                <a:gd name="connsiteY85" fmla="*/ 2440983 h 3254644"/>
                <a:gd name="connsiteX86" fmla="*/ 1650569 w 5362413"/>
                <a:gd name="connsiteY86" fmla="*/ 2394488 h 3254644"/>
                <a:gd name="connsiteX87" fmla="*/ 1658318 w 5362413"/>
                <a:gd name="connsiteY87" fmla="*/ 2371241 h 3254644"/>
                <a:gd name="connsiteX88" fmla="*/ 1650569 w 5362413"/>
                <a:gd name="connsiteY88" fmla="*/ 2231756 h 3254644"/>
                <a:gd name="connsiteX89" fmla="*/ 1627322 w 5362413"/>
                <a:gd name="connsiteY89" fmla="*/ 2200759 h 3254644"/>
                <a:gd name="connsiteX90" fmla="*/ 1596325 w 5362413"/>
                <a:gd name="connsiteY90" fmla="*/ 2162013 h 3254644"/>
                <a:gd name="connsiteX91" fmla="*/ 1573078 w 5362413"/>
                <a:gd name="connsiteY91" fmla="*/ 2146515 h 3254644"/>
                <a:gd name="connsiteX92" fmla="*/ 1557579 w 5362413"/>
                <a:gd name="connsiteY92" fmla="*/ 2131017 h 3254644"/>
                <a:gd name="connsiteX93" fmla="*/ 1511085 w 5362413"/>
                <a:gd name="connsiteY93" fmla="*/ 2115519 h 3254644"/>
                <a:gd name="connsiteX94" fmla="*/ 1456840 w 5362413"/>
                <a:gd name="connsiteY94" fmla="*/ 2092271 h 3254644"/>
                <a:gd name="connsiteX95" fmla="*/ 1433593 w 5362413"/>
                <a:gd name="connsiteY95" fmla="*/ 2076773 h 3254644"/>
                <a:gd name="connsiteX96" fmla="*/ 1402596 w 5362413"/>
                <a:gd name="connsiteY96" fmla="*/ 2045776 h 3254644"/>
                <a:gd name="connsiteX97" fmla="*/ 1394847 w 5362413"/>
                <a:gd name="connsiteY97" fmla="*/ 2022529 h 3254644"/>
                <a:gd name="connsiteX98" fmla="*/ 1379349 w 5362413"/>
                <a:gd name="connsiteY98" fmla="*/ 2007030 h 3254644"/>
                <a:gd name="connsiteX99" fmla="*/ 1356101 w 5362413"/>
                <a:gd name="connsiteY99" fmla="*/ 1929539 h 3254644"/>
                <a:gd name="connsiteX100" fmla="*/ 1363851 w 5362413"/>
                <a:gd name="connsiteY100" fmla="*/ 1797803 h 3254644"/>
                <a:gd name="connsiteX101" fmla="*/ 1379349 w 5362413"/>
                <a:gd name="connsiteY101" fmla="*/ 1751308 h 3254644"/>
                <a:gd name="connsiteX102" fmla="*/ 1418095 w 5362413"/>
                <a:gd name="connsiteY102" fmla="*/ 1681566 h 3254644"/>
                <a:gd name="connsiteX103" fmla="*/ 1449091 w 5362413"/>
                <a:gd name="connsiteY103" fmla="*/ 1642820 h 3254644"/>
                <a:gd name="connsiteX104" fmla="*/ 1503335 w 5362413"/>
                <a:gd name="connsiteY104" fmla="*/ 1666068 h 3254644"/>
                <a:gd name="connsiteX105" fmla="*/ 1518834 w 5362413"/>
                <a:gd name="connsiteY105" fmla="*/ 1681566 h 3254644"/>
                <a:gd name="connsiteX106" fmla="*/ 1542081 w 5362413"/>
                <a:gd name="connsiteY106" fmla="*/ 1697064 h 3254644"/>
                <a:gd name="connsiteX107" fmla="*/ 1557579 w 5362413"/>
                <a:gd name="connsiteY107" fmla="*/ 1712563 h 3254644"/>
                <a:gd name="connsiteX108" fmla="*/ 1604074 w 5362413"/>
                <a:gd name="connsiteY108" fmla="*/ 1743559 h 3254644"/>
                <a:gd name="connsiteX109" fmla="*/ 1635071 w 5362413"/>
                <a:gd name="connsiteY109" fmla="*/ 1813302 h 3254644"/>
                <a:gd name="connsiteX110" fmla="*/ 1642820 w 5362413"/>
                <a:gd name="connsiteY110" fmla="*/ 1836549 h 3254644"/>
                <a:gd name="connsiteX111" fmla="*/ 1650569 w 5362413"/>
                <a:gd name="connsiteY111" fmla="*/ 1859796 h 3254644"/>
                <a:gd name="connsiteX112" fmla="*/ 1642820 w 5362413"/>
                <a:gd name="connsiteY112" fmla="*/ 2007030 h 3254644"/>
                <a:gd name="connsiteX113" fmla="*/ 1619573 w 5362413"/>
                <a:gd name="connsiteY113" fmla="*/ 2100020 h 3254644"/>
                <a:gd name="connsiteX114" fmla="*/ 1611823 w 5362413"/>
                <a:gd name="connsiteY114" fmla="*/ 2138766 h 3254644"/>
                <a:gd name="connsiteX115" fmla="*/ 1619573 w 5362413"/>
                <a:gd name="connsiteY115" fmla="*/ 2216257 h 3254644"/>
                <a:gd name="connsiteX116" fmla="*/ 1635071 w 5362413"/>
                <a:gd name="connsiteY116" fmla="*/ 2231756 h 3254644"/>
                <a:gd name="connsiteX117" fmla="*/ 1642820 w 5362413"/>
                <a:gd name="connsiteY117" fmla="*/ 2255003 h 3254644"/>
                <a:gd name="connsiteX118" fmla="*/ 1689315 w 5362413"/>
                <a:gd name="connsiteY118" fmla="*/ 2286000 h 3254644"/>
                <a:gd name="connsiteX119" fmla="*/ 1735810 w 5362413"/>
                <a:gd name="connsiteY119" fmla="*/ 2309247 h 3254644"/>
                <a:gd name="connsiteX120" fmla="*/ 1751308 w 5362413"/>
                <a:gd name="connsiteY120" fmla="*/ 2324746 h 3254644"/>
                <a:gd name="connsiteX121" fmla="*/ 1844298 w 5362413"/>
                <a:gd name="connsiteY121" fmla="*/ 2347993 h 3254644"/>
                <a:gd name="connsiteX122" fmla="*/ 1968285 w 5362413"/>
                <a:gd name="connsiteY122" fmla="*/ 2340244 h 3254644"/>
                <a:gd name="connsiteX123" fmla="*/ 1991532 w 5362413"/>
                <a:gd name="connsiteY123" fmla="*/ 2332495 h 3254644"/>
                <a:gd name="connsiteX124" fmla="*/ 2053525 w 5362413"/>
                <a:gd name="connsiteY124" fmla="*/ 2278251 h 3254644"/>
                <a:gd name="connsiteX125" fmla="*/ 2069023 w 5362413"/>
                <a:gd name="connsiteY125" fmla="*/ 2255003 h 3254644"/>
                <a:gd name="connsiteX126" fmla="*/ 2115518 w 5362413"/>
                <a:gd name="connsiteY126" fmla="*/ 2193010 h 3254644"/>
                <a:gd name="connsiteX127" fmla="*/ 2138766 w 5362413"/>
                <a:gd name="connsiteY127" fmla="*/ 2154264 h 3254644"/>
                <a:gd name="connsiteX128" fmla="*/ 2146515 w 5362413"/>
                <a:gd name="connsiteY128" fmla="*/ 2123268 h 3254644"/>
                <a:gd name="connsiteX129" fmla="*/ 2169762 w 5362413"/>
                <a:gd name="connsiteY129" fmla="*/ 2107769 h 3254644"/>
                <a:gd name="connsiteX130" fmla="*/ 2185261 w 5362413"/>
                <a:gd name="connsiteY130" fmla="*/ 2092271 h 3254644"/>
                <a:gd name="connsiteX131" fmla="*/ 2208508 w 5362413"/>
                <a:gd name="connsiteY131" fmla="*/ 2076773 h 3254644"/>
                <a:gd name="connsiteX132" fmla="*/ 2224007 w 5362413"/>
                <a:gd name="connsiteY132" fmla="*/ 2061274 h 3254644"/>
                <a:gd name="connsiteX133" fmla="*/ 2247254 w 5362413"/>
                <a:gd name="connsiteY133" fmla="*/ 2053525 h 3254644"/>
                <a:gd name="connsiteX134" fmla="*/ 2278251 w 5362413"/>
                <a:gd name="connsiteY134" fmla="*/ 2038027 h 3254644"/>
                <a:gd name="connsiteX135" fmla="*/ 2324746 w 5362413"/>
                <a:gd name="connsiteY135" fmla="*/ 2022529 h 3254644"/>
                <a:gd name="connsiteX136" fmla="*/ 2347993 w 5362413"/>
                <a:gd name="connsiteY136" fmla="*/ 2014780 h 3254644"/>
                <a:gd name="connsiteX137" fmla="*/ 2371240 w 5362413"/>
                <a:gd name="connsiteY137" fmla="*/ 2007030 h 3254644"/>
                <a:gd name="connsiteX138" fmla="*/ 2409986 w 5362413"/>
                <a:gd name="connsiteY138" fmla="*/ 1999281 h 3254644"/>
                <a:gd name="connsiteX139" fmla="*/ 2471979 w 5362413"/>
                <a:gd name="connsiteY139" fmla="*/ 1983783 h 3254644"/>
                <a:gd name="connsiteX140" fmla="*/ 2518474 w 5362413"/>
                <a:gd name="connsiteY140" fmla="*/ 1968285 h 3254644"/>
                <a:gd name="connsiteX141" fmla="*/ 2557220 w 5362413"/>
                <a:gd name="connsiteY141" fmla="*/ 1960535 h 3254644"/>
                <a:gd name="connsiteX142" fmla="*/ 2603715 w 5362413"/>
                <a:gd name="connsiteY142" fmla="*/ 1929539 h 3254644"/>
                <a:gd name="connsiteX143" fmla="*/ 2619213 w 5362413"/>
                <a:gd name="connsiteY143" fmla="*/ 1906291 h 3254644"/>
                <a:gd name="connsiteX144" fmla="*/ 2642461 w 5362413"/>
                <a:gd name="connsiteY144" fmla="*/ 1828800 h 3254644"/>
                <a:gd name="connsiteX145" fmla="*/ 2626962 w 5362413"/>
                <a:gd name="connsiteY145" fmla="*/ 1627322 h 3254644"/>
                <a:gd name="connsiteX146" fmla="*/ 2611464 w 5362413"/>
                <a:gd name="connsiteY146" fmla="*/ 1596325 h 3254644"/>
                <a:gd name="connsiteX147" fmla="*/ 2595966 w 5362413"/>
                <a:gd name="connsiteY147" fmla="*/ 1573078 h 3254644"/>
                <a:gd name="connsiteX148" fmla="*/ 2564969 w 5362413"/>
                <a:gd name="connsiteY148" fmla="*/ 1526583 h 3254644"/>
                <a:gd name="connsiteX149" fmla="*/ 2541722 w 5362413"/>
                <a:gd name="connsiteY149" fmla="*/ 1480088 h 3254644"/>
                <a:gd name="connsiteX150" fmla="*/ 2518474 w 5362413"/>
                <a:gd name="connsiteY150" fmla="*/ 1464590 h 3254644"/>
                <a:gd name="connsiteX151" fmla="*/ 2487478 w 5362413"/>
                <a:gd name="connsiteY151" fmla="*/ 1425844 h 3254644"/>
                <a:gd name="connsiteX152" fmla="*/ 2433234 w 5362413"/>
                <a:gd name="connsiteY152" fmla="*/ 1387098 h 3254644"/>
                <a:gd name="connsiteX153" fmla="*/ 2402237 w 5362413"/>
                <a:gd name="connsiteY153" fmla="*/ 1340603 h 3254644"/>
                <a:gd name="connsiteX154" fmla="*/ 2386739 w 5362413"/>
                <a:gd name="connsiteY154" fmla="*/ 1317356 h 3254644"/>
                <a:gd name="connsiteX155" fmla="*/ 2378990 w 5362413"/>
                <a:gd name="connsiteY155" fmla="*/ 1294108 h 3254644"/>
                <a:gd name="connsiteX156" fmla="*/ 2363491 w 5362413"/>
                <a:gd name="connsiteY156" fmla="*/ 1278610 h 3254644"/>
                <a:gd name="connsiteX157" fmla="*/ 2355742 w 5362413"/>
                <a:gd name="connsiteY157" fmla="*/ 1247613 h 3254644"/>
                <a:gd name="connsiteX158" fmla="*/ 2371240 w 5362413"/>
                <a:gd name="connsiteY158" fmla="*/ 1123627 h 3254644"/>
                <a:gd name="connsiteX159" fmla="*/ 2386739 w 5362413"/>
                <a:gd name="connsiteY159" fmla="*/ 1100380 h 3254644"/>
                <a:gd name="connsiteX160" fmla="*/ 2433234 w 5362413"/>
                <a:gd name="connsiteY160" fmla="*/ 1077132 h 3254644"/>
                <a:gd name="connsiteX161" fmla="*/ 2557220 w 5362413"/>
                <a:gd name="connsiteY161" fmla="*/ 1092630 h 3254644"/>
                <a:gd name="connsiteX162" fmla="*/ 2580468 w 5362413"/>
                <a:gd name="connsiteY162" fmla="*/ 1108129 h 3254644"/>
                <a:gd name="connsiteX163" fmla="*/ 2603715 w 5362413"/>
                <a:gd name="connsiteY163" fmla="*/ 1154624 h 3254644"/>
                <a:gd name="connsiteX164" fmla="*/ 2626962 w 5362413"/>
                <a:gd name="connsiteY164" fmla="*/ 1201119 h 3254644"/>
                <a:gd name="connsiteX165" fmla="*/ 2634712 w 5362413"/>
                <a:gd name="connsiteY165" fmla="*/ 1239864 h 3254644"/>
                <a:gd name="connsiteX166" fmla="*/ 2642461 w 5362413"/>
                <a:gd name="connsiteY166" fmla="*/ 1270861 h 3254644"/>
                <a:gd name="connsiteX167" fmla="*/ 2657959 w 5362413"/>
                <a:gd name="connsiteY167" fmla="*/ 1735810 h 3254644"/>
                <a:gd name="connsiteX168" fmla="*/ 2688956 w 5362413"/>
                <a:gd name="connsiteY168" fmla="*/ 1774556 h 3254644"/>
                <a:gd name="connsiteX169" fmla="*/ 2774196 w 5362413"/>
                <a:gd name="connsiteY169" fmla="*/ 1797803 h 3254644"/>
                <a:gd name="connsiteX170" fmla="*/ 2913681 w 5362413"/>
                <a:gd name="connsiteY170" fmla="*/ 1782305 h 3254644"/>
                <a:gd name="connsiteX171" fmla="*/ 2936929 w 5362413"/>
                <a:gd name="connsiteY171" fmla="*/ 1766807 h 3254644"/>
                <a:gd name="connsiteX172" fmla="*/ 2952427 w 5362413"/>
                <a:gd name="connsiteY172" fmla="*/ 1743559 h 3254644"/>
                <a:gd name="connsiteX173" fmla="*/ 2960176 w 5362413"/>
                <a:gd name="connsiteY173" fmla="*/ 1720312 h 3254644"/>
                <a:gd name="connsiteX174" fmla="*/ 2975674 w 5362413"/>
                <a:gd name="connsiteY174" fmla="*/ 1704813 h 3254644"/>
                <a:gd name="connsiteX175" fmla="*/ 2998922 w 5362413"/>
                <a:gd name="connsiteY175" fmla="*/ 1627322 h 3254644"/>
                <a:gd name="connsiteX176" fmla="*/ 3006671 w 5362413"/>
                <a:gd name="connsiteY176" fmla="*/ 1449091 h 3254644"/>
                <a:gd name="connsiteX177" fmla="*/ 3022169 w 5362413"/>
                <a:gd name="connsiteY177" fmla="*/ 1425844 h 3254644"/>
                <a:gd name="connsiteX178" fmla="*/ 3068664 w 5362413"/>
                <a:gd name="connsiteY178" fmla="*/ 1394847 h 3254644"/>
                <a:gd name="connsiteX179" fmla="*/ 3091912 w 5362413"/>
                <a:gd name="connsiteY179" fmla="*/ 1387098 h 3254644"/>
                <a:gd name="connsiteX180" fmla="*/ 3115159 w 5362413"/>
                <a:gd name="connsiteY180" fmla="*/ 1371600 h 3254644"/>
                <a:gd name="connsiteX181" fmla="*/ 3138407 w 5362413"/>
                <a:gd name="connsiteY181" fmla="*/ 1363851 h 3254644"/>
                <a:gd name="connsiteX182" fmla="*/ 3223647 w 5362413"/>
                <a:gd name="connsiteY182" fmla="*/ 1348352 h 3254644"/>
                <a:gd name="connsiteX183" fmla="*/ 3270142 w 5362413"/>
                <a:gd name="connsiteY183" fmla="*/ 1332854 h 3254644"/>
                <a:gd name="connsiteX184" fmla="*/ 3332135 w 5362413"/>
                <a:gd name="connsiteY184" fmla="*/ 1317356 h 3254644"/>
                <a:gd name="connsiteX185" fmla="*/ 3378630 w 5362413"/>
                <a:gd name="connsiteY185" fmla="*/ 1301857 h 3254644"/>
                <a:gd name="connsiteX186" fmla="*/ 3432874 w 5362413"/>
                <a:gd name="connsiteY186" fmla="*/ 1278610 h 3254644"/>
                <a:gd name="connsiteX187" fmla="*/ 3456122 w 5362413"/>
                <a:gd name="connsiteY187" fmla="*/ 1263112 h 3254644"/>
                <a:gd name="connsiteX188" fmla="*/ 3479369 w 5362413"/>
                <a:gd name="connsiteY188" fmla="*/ 1255363 h 3254644"/>
                <a:gd name="connsiteX189" fmla="*/ 3494868 w 5362413"/>
                <a:gd name="connsiteY189" fmla="*/ 1239864 h 3254644"/>
                <a:gd name="connsiteX190" fmla="*/ 3533613 w 5362413"/>
                <a:gd name="connsiteY190" fmla="*/ 1170122 h 3254644"/>
                <a:gd name="connsiteX191" fmla="*/ 3510366 w 5362413"/>
                <a:gd name="connsiteY191" fmla="*/ 968644 h 3254644"/>
                <a:gd name="connsiteX192" fmla="*/ 3502617 w 5362413"/>
                <a:gd name="connsiteY192" fmla="*/ 945396 h 3254644"/>
                <a:gd name="connsiteX193" fmla="*/ 3487118 w 5362413"/>
                <a:gd name="connsiteY193" fmla="*/ 929898 h 3254644"/>
                <a:gd name="connsiteX194" fmla="*/ 3463871 w 5362413"/>
                <a:gd name="connsiteY194" fmla="*/ 883403 h 3254644"/>
                <a:gd name="connsiteX195" fmla="*/ 3425125 w 5362413"/>
                <a:gd name="connsiteY195" fmla="*/ 844657 h 3254644"/>
                <a:gd name="connsiteX196" fmla="*/ 3386379 w 5362413"/>
                <a:gd name="connsiteY196" fmla="*/ 805912 h 3254644"/>
                <a:gd name="connsiteX197" fmla="*/ 3370881 w 5362413"/>
                <a:gd name="connsiteY197" fmla="*/ 790413 h 3254644"/>
                <a:gd name="connsiteX198" fmla="*/ 3339885 w 5362413"/>
                <a:gd name="connsiteY198" fmla="*/ 774915 h 3254644"/>
                <a:gd name="connsiteX199" fmla="*/ 3293390 w 5362413"/>
                <a:gd name="connsiteY199" fmla="*/ 743919 h 3254644"/>
                <a:gd name="connsiteX200" fmla="*/ 3262393 w 5362413"/>
                <a:gd name="connsiteY200" fmla="*/ 728420 h 3254644"/>
                <a:gd name="connsiteX201" fmla="*/ 3239146 w 5362413"/>
                <a:gd name="connsiteY201" fmla="*/ 720671 h 3254644"/>
                <a:gd name="connsiteX202" fmla="*/ 3192651 w 5362413"/>
                <a:gd name="connsiteY202" fmla="*/ 697424 h 3254644"/>
                <a:gd name="connsiteX203" fmla="*/ 3138407 w 5362413"/>
                <a:gd name="connsiteY203" fmla="*/ 666427 h 3254644"/>
                <a:gd name="connsiteX204" fmla="*/ 3115159 w 5362413"/>
                <a:gd name="connsiteY204" fmla="*/ 658678 h 3254644"/>
                <a:gd name="connsiteX205" fmla="*/ 3091912 w 5362413"/>
                <a:gd name="connsiteY205" fmla="*/ 643180 h 3254644"/>
                <a:gd name="connsiteX206" fmla="*/ 3076413 w 5362413"/>
                <a:gd name="connsiteY206" fmla="*/ 627681 h 3254644"/>
                <a:gd name="connsiteX207" fmla="*/ 3053166 w 5362413"/>
                <a:gd name="connsiteY207" fmla="*/ 619932 h 3254644"/>
                <a:gd name="connsiteX208" fmla="*/ 3029918 w 5362413"/>
                <a:gd name="connsiteY208" fmla="*/ 581186 h 3254644"/>
                <a:gd name="connsiteX209" fmla="*/ 3014420 w 5362413"/>
                <a:gd name="connsiteY209" fmla="*/ 542441 h 3254644"/>
                <a:gd name="connsiteX210" fmla="*/ 3022169 w 5362413"/>
                <a:gd name="connsiteY210" fmla="*/ 426203 h 3254644"/>
                <a:gd name="connsiteX211" fmla="*/ 3068664 w 5362413"/>
                <a:gd name="connsiteY211" fmla="*/ 410705 h 3254644"/>
                <a:gd name="connsiteX212" fmla="*/ 3215898 w 5362413"/>
                <a:gd name="connsiteY212" fmla="*/ 418454 h 3254644"/>
                <a:gd name="connsiteX213" fmla="*/ 3262393 w 5362413"/>
                <a:gd name="connsiteY213" fmla="*/ 433952 h 3254644"/>
                <a:gd name="connsiteX214" fmla="*/ 3293390 w 5362413"/>
                <a:gd name="connsiteY214" fmla="*/ 464949 h 3254644"/>
                <a:gd name="connsiteX215" fmla="*/ 3316637 w 5362413"/>
                <a:gd name="connsiteY215" fmla="*/ 480447 h 3254644"/>
                <a:gd name="connsiteX216" fmla="*/ 3370881 w 5362413"/>
                <a:gd name="connsiteY216" fmla="*/ 526942 h 3254644"/>
                <a:gd name="connsiteX217" fmla="*/ 3401878 w 5362413"/>
                <a:gd name="connsiteY217" fmla="*/ 573437 h 3254644"/>
                <a:gd name="connsiteX218" fmla="*/ 3425125 w 5362413"/>
                <a:gd name="connsiteY218" fmla="*/ 619932 h 3254644"/>
                <a:gd name="connsiteX219" fmla="*/ 3440623 w 5362413"/>
                <a:gd name="connsiteY219" fmla="*/ 666427 h 3254644"/>
                <a:gd name="connsiteX220" fmla="*/ 3448373 w 5362413"/>
                <a:gd name="connsiteY220" fmla="*/ 689674 h 3254644"/>
                <a:gd name="connsiteX221" fmla="*/ 3456122 w 5362413"/>
                <a:gd name="connsiteY221" fmla="*/ 720671 h 3254644"/>
                <a:gd name="connsiteX222" fmla="*/ 3463871 w 5362413"/>
                <a:gd name="connsiteY222" fmla="*/ 743919 h 3254644"/>
                <a:gd name="connsiteX223" fmla="*/ 3471620 w 5362413"/>
                <a:gd name="connsiteY223" fmla="*/ 790413 h 3254644"/>
                <a:gd name="connsiteX224" fmla="*/ 3479369 w 5362413"/>
                <a:gd name="connsiteY224" fmla="*/ 829159 h 3254644"/>
                <a:gd name="connsiteX225" fmla="*/ 3502617 w 5362413"/>
                <a:gd name="connsiteY225" fmla="*/ 922149 h 3254644"/>
                <a:gd name="connsiteX226" fmla="*/ 3525864 w 5362413"/>
                <a:gd name="connsiteY226" fmla="*/ 968644 h 3254644"/>
                <a:gd name="connsiteX227" fmla="*/ 3549112 w 5362413"/>
                <a:gd name="connsiteY227" fmla="*/ 984142 h 3254644"/>
                <a:gd name="connsiteX228" fmla="*/ 3587857 w 5362413"/>
                <a:gd name="connsiteY228" fmla="*/ 1015139 h 3254644"/>
                <a:gd name="connsiteX229" fmla="*/ 3611105 w 5362413"/>
                <a:gd name="connsiteY229" fmla="*/ 1022888 h 3254644"/>
                <a:gd name="connsiteX230" fmla="*/ 3680847 w 5362413"/>
                <a:gd name="connsiteY230" fmla="*/ 1046135 h 3254644"/>
                <a:gd name="connsiteX231" fmla="*/ 3835830 w 5362413"/>
                <a:gd name="connsiteY231" fmla="*/ 1038386 h 3254644"/>
                <a:gd name="connsiteX232" fmla="*/ 3859078 w 5362413"/>
                <a:gd name="connsiteY232" fmla="*/ 1030637 h 3254644"/>
                <a:gd name="connsiteX233" fmla="*/ 3921071 w 5362413"/>
                <a:gd name="connsiteY233" fmla="*/ 984142 h 3254644"/>
                <a:gd name="connsiteX234" fmla="*/ 3936569 w 5362413"/>
                <a:gd name="connsiteY234" fmla="*/ 960895 h 3254644"/>
                <a:gd name="connsiteX235" fmla="*/ 3967566 w 5362413"/>
                <a:gd name="connsiteY235" fmla="*/ 922149 h 3254644"/>
                <a:gd name="connsiteX236" fmla="*/ 3998562 w 5362413"/>
                <a:gd name="connsiteY236" fmla="*/ 844657 h 3254644"/>
                <a:gd name="connsiteX237" fmla="*/ 4006312 w 5362413"/>
                <a:gd name="connsiteY237" fmla="*/ 821410 h 3254644"/>
                <a:gd name="connsiteX238" fmla="*/ 4014061 w 5362413"/>
                <a:gd name="connsiteY238" fmla="*/ 782664 h 3254644"/>
                <a:gd name="connsiteX239" fmla="*/ 4021810 w 5362413"/>
                <a:gd name="connsiteY239" fmla="*/ 612183 h 3254644"/>
                <a:gd name="connsiteX240" fmla="*/ 4037308 w 5362413"/>
                <a:gd name="connsiteY240" fmla="*/ 503695 h 3254644"/>
                <a:gd name="connsiteX241" fmla="*/ 4076054 w 5362413"/>
                <a:gd name="connsiteY241" fmla="*/ 472698 h 3254644"/>
                <a:gd name="connsiteX242" fmla="*/ 4099301 w 5362413"/>
                <a:gd name="connsiteY242" fmla="*/ 464949 h 3254644"/>
                <a:gd name="connsiteX243" fmla="*/ 4114800 w 5362413"/>
                <a:gd name="connsiteY243" fmla="*/ 449451 h 3254644"/>
                <a:gd name="connsiteX244" fmla="*/ 4138047 w 5362413"/>
                <a:gd name="connsiteY244" fmla="*/ 441702 h 3254644"/>
                <a:gd name="connsiteX245" fmla="*/ 4324027 w 5362413"/>
                <a:gd name="connsiteY245" fmla="*/ 449451 h 3254644"/>
                <a:gd name="connsiteX246" fmla="*/ 4378271 w 5362413"/>
                <a:gd name="connsiteY246" fmla="*/ 457200 h 3254644"/>
                <a:gd name="connsiteX247" fmla="*/ 4448013 w 5362413"/>
                <a:gd name="connsiteY247" fmla="*/ 480447 h 3254644"/>
                <a:gd name="connsiteX248" fmla="*/ 4502257 w 5362413"/>
                <a:gd name="connsiteY248" fmla="*/ 495946 h 3254644"/>
                <a:gd name="connsiteX249" fmla="*/ 4533254 w 5362413"/>
                <a:gd name="connsiteY249" fmla="*/ 503695 h 3254644"/>
                <a:gd name="connsiteX250" fmla="*/ 4556501 w 5362413"/>
                <a:gd name="connsiteY250" fmla="*/ 511444 h 3254644"/>
                <a:gd name="connsiteX251" fmla="*/ 4595247 w 5362413"/>
                <a:gd name="connsiteY251" fmla="*/ 519193 h 3254644"/>
                <a:gd name="connsiteX252" fmla="*/ 4858718 w 5362413"/>
                <a:gd name="connsiteY252" fmla="*/ 511444 h 3254644"/>
                <a:gd name="connsiteX253" fmla="*/ 4905213 w 5362413"/>
                <a:gd name="connsiteY253" fmla="*/ 495946 h 3254644"/>
                <a:gd name="connsiteX254" fmla="*/ 4943959 w 5362413"/>
                <a:gd name="connsiteY254" fmla="*/ 472698 h 3254644"/>
                <a:gd name="connsiteX255" fmla="*/ 4967207 w 5362413"/>
                <a:gd name="connsiteY255" fmla="*/ 449451 h 3254644"/>
                <a:gd name="connsiteX256" fmla="*/ 4990454 w 5362413"/>
                <a:gd name="connsiteY256" fmla="*/ 433952 h 3254644"/>
                <a:gd name="connsiteX257" fmla="*/ 5021451 w 5362413"/>
                <a:gd name="connsiteY257" fmla="*/ 395207 h 3254644"/>
                <a:gd name="connsiteX258" fmla="*/ 5044698 w 5362413"/>
                <a:gd name="connsiteY258" fmla="*/ 379708 h 3254644"/>
                <a:gd name="connsiteX259" fmla="*/ 5083444 w 5362413"/>
                <a:gd name="connsiteY259" fmla="*/ 333213 h 3254644"/>
                <a:gd name="connsiteX260" fmla="*/ 5129939 w 5362413"/>
                <a:gd name="connsiteY260" fmla="*/ 286719 h 3254644"/>
                <a:gd name="connsiteX261" fmla="*/ 5153186 w 5362413"/>
                <a:gd name="connsiteY261" fmla="*/ 255722 h 3254644"/>
                <a:gd name="connsiteX262" fmla="*/ 5184183 w 5362413"/>
                <a:gd name="connsiteY262" fmla="*/ 224725 h 3254644"/>
                <a:gd name="connsiteX263" fmla="*/ 5222929 w 5362413"/>
                <a:gd name="connsiteY263" fmla="*/ 178230 h 3254644"/>
                <a:gd name="connsiteX264" fmla="*/ 5308169 w 5362413"/>
                <a:gd name="connsiteY264" fmla="*/ 61993 h 3254644"/>
                <a:gd name="connsiteX265" fmla="*/ 5339166 w 5362413"/>
                <a:gd name="connsiteY265" fmla="*/ 30996 h 3254644"/>
                <a:gd name="connsiteX266" fmla="*/ 5362413 w 5362413"/>
                <a:gd name="connsiteY266" fmla="*/ 0 h 325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5362413" h="3254644">
                  <a:moveTo>
                    <a:pt x="0" y="3254644"/>
                  </a:moveTo>
                  <a:cubicBezTo>
                    <a:pt x="12915" y="3246895"/>
                    <a:pt x="25034" y="3237629"/>
                    <a:pt x="38746" y="3231396"/>
                  </a:cubicBezTo>
                  <a:cubicBezTo>
                    <a:pt x="53618" y="3224636"/>
                    <a:pt x="69742" y="3221064"/>
                    <a:pt x="85240" y="3215898"/>
                  </a:cubicBezTo>
                  <a:lnTo>
                    <a:pt x="108488" y="3208149"/>
                  </a:lnTo>
                  <a:cubicBezTo>
                    <a:pt x="116237" y="3205566"/>
                    <a:pt x="123811" y="3202381"/>
                    <a:pt x="131735" y="3200400"/>
                  </a:cubicBezTo>
                  <a:cubicBezTo>
                    <a:pt x="142067" y="3197817"/>
                    <a:pt x="152531" y="3195711"/>
                    <a:pt x="162732" y="3192651"/>
                  </a:cubicBezTo>
                  <a:cubicBezTo>
                    <a:pt x="178380" y="3187957"/>
                    <a:pt x="193729" y="3182318"/>
                    <a:pt x="209227" y="3177152"/>
                  </a:cubicBezTo>
                  <a:cubicBezTo>
                    <a:pt x="287321" y="3151120"/>
                    <a:pt x="166210" y="3190832"/>
                    <a:pt x="263471" y="3161654"/>
                  </a:cubicBezTo>
                  <a:cubicBezTo>
                    <a:pt x="279119" y="3156960"/>
                    <a:pt x="294468" y="3151322"/>
                    <a:pt x="309966" y="3146156"/>
                  </a:cubicBezTo>
                  <a:lnTo>
                    <a:pt x="333213" y="3138407"/>
                  </a:lnTo>
                  <a:cubicBezTo>
                    <a:pt x="360264" y="3111356"/>
                    <a:pt x="341780" y="3125219"/>
                    <a:pt x="395207" y="3107410"/>
                  </a:cubicBezTo>
                  <a:lnTo>
                    <a:pt x="418454" y="3099661"/>
                  </a:lnTo>
                  <a:lnTo>
                    <a:pt x="441701" y="3091912"/>
                  </a:lnTo>
                  <a:cubicBezTo>
                    <a:pt x="446867" y="3086746"/>
                    <a:pt x="450665" y="3079680"/>
                    <a:pt x="457200" y="3076413"/>
                  </a:cubicBezTo>
                  <a:cubicBezTo>
                    <a:pt x="471812" y="3069107"/>
                    <a:pt x="503695" y="3060915"/>
                    <a:pt x="503695" y="3060915"/>
                  </a:cubicBezTo>
                  <a:cubicBezTo>
                    <a:pt x="511444" y="3055749"/>
                    <a:pt x="518612" y="3049582"/>
                    <a:pt x="526942" y="3045417"/>
                  </a:cubicBezTo>
                  <a:cubicBezTo>
                    <a:pt x="534248" y="3041764"/>
                    <a:pt x="543186" y="3041871"/>
                    <a:pt x="550190" y="3037668"/>
                  </a:cubicBezTo>
                  <a:cubicBezTo>
                    <a:pt x="556455" y="3033909"/>
                    <a:pt x="559983" y="3026733"/>
                    <a:pt x="565688" y="3022169"/>
                  </a:cubicBezTo>
                  <a:cubicBezTo>
                    <a:pt x="572960" y="3016351"/>
                    <a:pt x="581663" y="3012489"/>
                    <a:pt x="588935" y="3006671"/>
                  </a:cubicBezTo>
                  <a:cubicBezTo>
                    <a:pt x="644155" y="2962496"/>
                    <a:pt x="556116" y="3023387"/>
                    <a:pt x="627681" y="2975674"/>
                  </a:cubicBezTo>
                  <a:cubicBezTo>
                    <a:pt x="632847" y="2967925"/>
                    <a:pt x="635907" y="2958245"/>
                    <a:pt x="643179" y="2952427"/>
                  </a:cubicBezTo>
                  <a:cubicBezTo>
                    <a:pt x="649558" y="2947324"/>
                    <a:pt x="660651" y="2950454"/>
                    <a:pt x="666427" y="2944678"/>
                  </a:cubicBezTo>
                  <a:cubicBezTo>
                    <a:pt x="672203" y="2938902"/>
                    <a:pt x="669073" y="2927809"/>
                    <a:pt x="674176" y="2921430"/>
                  </a:cubicBezTo>
                  <a:cubicBezTo>
                    <a:pt x="679994" y="2914158"/>
                    <a:pt x="689674" y="2911098"/>
                    <a:pt x="697423" y="2905932"/>
                  </a:cubicBezTo>
                  <a:cubicBezTo>
                    <a:pt x="700006" y="2898183"/>
                    <a:pt x="701520" y="2889991"/>
                    <a:pt x="705173" y="2882685"/>
                  </a:cubicBezTo>
                  <a:cubicBezTo>
                    <a:pt x="709338" y="2874355"/>
                    <a:pt x="720182" y="2868738"/>
                    <a:pt x="720671" y="2859437"/>
                  </a:cubicBezTo>
                  <a:cubicBezTo>
                    <a:pt x="722847" y="2818085"/>
                    <a:pt x="719730" y="2776297"/>
                    <a:pt x="712922" y="2735451"/>
                  </a:cubicBezTo>
                  <a:cubicBezTo>
                    <a:pt x="711721" y="2728244"/>
                    <a:pt x="701987" y="2725657"/>
                    <a:pt x="697423" y="2719952"/>
                  </a:cubicBezTo>
                  <a:cubicBezTo>
                    <a:pt x="676355" y="2693617"/>
                    <a:pt x="687911" y="2696194"/>
                    <a:pt x="658678" y="2673457"/>
                  </a:cubicBezTo>
                  <a:cubicBezTo>
                    <a:pt x="643975" y="2662021"/>
                    <a:pt x="627681" y="2652793"/>
                    <a:pt x="612183" y="2642461"/>
                  </a:cubicBezTo>
                  <a:cubicBezTo>
                    <a:pt x="604434" y="2637295"/>
                    <a:pt x="595520" y="2633549"/>
                    <a:pt x="588935" y="2626963"/>
                  </a:cubicBezTo>
                  <a:cubicBezTo>
                    <a:pt x="583769" y="2621797"/>
                    <a:pt x="579282" y="2615848"/>
                    <a:pt x="573437" y="2611464"/>
                  </a:cubicBezTo>
                  <a:cubicBezTo>
                    <a:pt x="548962" y="2593107"/>
                    <a:pt x="523985" y="2576986"/>
                    <a:pt x="495946" y="2564969"/>
                  </a:cubicBezTo>
                  <a:cubicBezTo>
                    <a:pt x="488438" y="2561751"/>
                    <a:pt x="480447" y="2559803"/>
                    <a:pt x="472698" y="2557220"/>
                  </a:cubicBezTo>
                  <a:cubicBezTo>
                    <a:pt x="464949" y="2546888"/>
                    <a:pt x="459373" y="2534492"/>
                    <a:pt x="449451" y="2526224"/>
                  </a:cubicBezTo>
                  <a:cubicBezTo>
                    <a:pt x="443176" y="2520995"/>
                    <a:pt x="431979" y="2524250"/>
                    <a:pt x="426203" y="2518474"/>
                  </a:cubicBezTo>
                  <a:cubicBezTo>
                    <a:pt x="420427" y="2512698"/>
                    <a:pt x="422107" y="2502533"/>
                    <a:pt x="418454" y="2495227"/>
                  </a:cubicBezTo>
                  <a:cubicBezTo>
                    <a:pt x="414289" y="2486897"/>
                    <a:pt x="408122" y="2479729"/>
                    <a:pt x="402956" y="2471980"/>
                  </a:cubicBezTo>
                  <a:cubicBezTo>
                    <a:pt x="400373" y="2464231"/>
                    <a:pt x="399410" y="2455736"/>
                    <a:pt x="395207" y="2448732"/>
                  </a:cubicBezTo>
                  <a:cubicBezTo>
                    <a:pt x="391448" y="2442467"/>
                    <a:pt x="380268" y="2440519"/>
                    <a:pt x="379708" y="2433234"/>
                  </a:cubicBezTo>
                  <a:cubicBezTo>
                    <a:pt x="377520" y="2404787"/>
                    <a:pt x="383918" y="2376303"/>
                    <a:pt x="387457" y="2347993"/>
                  </a:cubicBezTo>
                  <a:cubicBezTo>
                    <a:pt x="389091" y="2334924"/>
                    <a:pt x="389757" y="2321238"/>
                    <a:pt x="395207" y="2309247"/>
                  </a:cubicBezTo>
                  <a:cubicBezTo>
                    <a:pt x="402915" y="2292290"/>
                    <a:pt x="410705" y="2273084"/>
                    <a:pt x="426203" y="2262752"/>
                  </a:cubicBezTo>
                  <a:lnTo>
                    <a:pt x="449451" y="2247254"/>
                  </a:lnTo>
                  <a:cubicBezTo>
                    <a:pt x="454617" y="2239505"/>
                    <a:pt x="455858" y="2226027"/>
                    <a:pt x="464949" y="2224007"/>
                  </a:cubicBezTo>
                  <a:cubicBezTo>
                    <a:pt x="502347" y="2215696"/>
                    <a:pt x="517286" y="2230485"/>
                    <a:pt x="542440" y="2247254"/>
                  </a:cubicBezTo>
                  <a:cubicBezTo>
                    <a:pt x="547606" y="2257586"/>
                    <a:pt x="550544" y="2269377"/>
                    <a:pt x="557939" y="2278251"/>
                  </a:cubicBezTo>
                  <a:cubicBezTo>
                    <a:pt x="563901" y="2285406"/>
                    <a:pt x="575368" y="2286477"/>
                    <a:pt x="581186" y="2293749"/>
                  </a:cubicBezTo>
                  <a:cubicBezTo>
                    <a:pt x="623964" y="2347221"/>
                    <a:pt x="545556" y="2288076"/>
                    <a:pt x="612183" y="2332495"/>
                  </a:cubicBezTo>
                  <a:cubicBezTo>
                    <a:pt x="614766" y="2340244"/>
                    <a:pt x="615730" y="2348738"/>
                    <a:pt x="619932" y="2355742"/>
                  </a:cubicBezTo>
                  <a:cubicBezTo>
                    <a:pt x="623691" y="2362007"/>
                    <a:pt x="632163" y="2364706"/>
                    <a:pt x="635430" y="2371241"/>
                  </a:cubicBezTo>
                  <a:cubicBezTo>
                    <a:pt x="642736" y="2385853"/>
                    <a:pt x="647725" y="2401716"/>
                    <a:pt x="650929" y="2417735"/>
                  </a:cubicBezTo>
                  <a:cubicBezTo>
                    <a:pt x="653512" y="2430650"/>
                    <a:pt x="655821" y="2443624"/>
                    <a:pt x="658678" y="2456481"/>
                  </a:cubicBezTo>
                  <a:cubicBezTo>
                    <a:pt x="660988" y="2466878"/>
                    <a:pt x="664338" y="2477035"/>
                    <a:pt x="666427" y="2487478"/>
                  </a:cubicBezTo>
                  <a:cubicBezTo>
                    <a:pt x="676576" y="2538224"/>
                    <a:pt x="669925" y="2522969"/>
                    <a:pt x="681925" y="2564969"/>
                  </a:cubicBezTo>
                  <a:cubicBezTo>
                    <a:pt x="684169" y="2572823"/>
                    <a:pt x="687430" y="2580363"/>
                    <a:pt x="689674" y="2588217"/>
                  </a:cubicBezTo>
                  <a:cubicBezTo>
                    <a:pt x="692600" y="2598457"/>
                    <a:pt x="692660" y="2609687"/>
                    <a:pt x="697423" y="2619213"/>
                  </a:cubicBezTo>
                  <a:cubicBezTo>
                    <a:pt x="700691" y="2625748"/>
                    <a:pt x="707756" y="2629546"/>
                    <a:pt x="712922" y="2634712"/>
                  </a:cubicBezTo>
                  <a:cubicBezTo>
                    <a:pt x="715505" y="2642461"/>
                    <a:pt x="717018" y="2650653"/>
                    <a:pt x="720671" y="2657959"/>
                  </a:cubicBezTo>
                  <a:cubicBezTo>
                    <a:pt x="724836" y="2666289"/>
                    <a:pt x="732500" y="2672647"/>
                    <a:pt x="736169" y="2681207"/>
                  </a:cubicBezTo>
                  <a:cubicBezTo>
                    <a:pt x="740364" y="2690996"/>
                    <a:pt x="742013" y="2701725"/>
                    <a:pt x="743918" y="2712203"/>
                  </a:cubicBezTo>
                  <a:cubicBezTo>
                    <a:pt x="746564" y="2726753"/>
                    <a:pt x="751093" y="2778021"/>
                    <a:pt x="759417" y="2797444"/>
                  </a:cubicBezTo>
                  <a:cubicBezTo>
                    <a:pt x="763086" y="2806004"/>
                    <a:pt x="767643" y="2814873"/>
                    <a:pt x="774915" y="2820691"/>
                  </a:cubicBezTo>
                  <a:cubicBezTo>
                    <a:pt x="781293" y="2825794"/>
                    <a:pt x="790413" y="2825858"/>
                    <a:pt x="798162" y="2828441"/>
                  </a:cubicBezTo>
                  <a:cubicBezTo>
                    <a:pt x="841034" y="2871311"/>
                    <a:pt x="817186" y="2855211"/>
                    <a:pt x="937647" y="2836190"/>
                  </a:cubicBezTo>
                  <a:cubicBezTo>
                    <a:pt x="946847" y="2834737"/>
                    <a:pt x="952565" y="2824856"/>
                    <a:pt x="960895" y="2820691"/>
                  </a:cubicBezTo>
                  <a:cubicBezTo>
                    <a:pt x="968201" y="2817038"/>
                    <a:pt x="976393" y="2815525"/>
                    <a:pt x="984142" y="2812942"/>
                  </a:cubicBezTo>
                  <a:cubicBezTo>
                    <a:pt x="1052061" y="2745025"/>
                    <a:pt x="965905" y="2828139"/>
                    <a:pt x="1030637" y="2774196"/>
                  </a:cubicBezTo>
                  <a:cubicBezTo>
                    <a:pt x="1039056" y="2767180"/>
                    <a:pt x="1045466" y="2757965"/>
                    <a:pt x="1053885" y="2750949"/>
                  </a:cubicBezTo>
                  <a:cubicBezTo>
                    <a:pt x="1061040" y="2744987"/>
                    <a:pt x="1069860" y="2741269"/>
                    <a:pt x="1077132" y="2735451"/>
                  </a:cubicBezTo>
                  <a:cubicBezTo>
                    <a:pt x="1082837" y="2730887"/>
                    <a:pt x="1086365" y="2723711"/>
                    <a:pt x="1092630" y="2719952"/>
                  </a:cubicBezTo>
                  <a:cubicBezTo>
                    <a:pt x="1099634" y="2715749"/>
                    <a:pt x="1108129" y="2714786"/>
                    <a:pt x="1115878" y="2712203"/>
                  </a:cubicBezTo>
                  <a:cubicBezTo>
                    <a:pt x="1150676" y="2677405"/>
                    <a:pt x="1128729" y="2692421"/>
                    <a:pt x="1185620" y="2673457"/>
                  </a:cubicBezTo>
                  <a:lnTo>
                    <a:pt x="1208868" y="2665708"/>
                  </a:lnTo>
                  <a:cubicBezTo>
                    <a:pt x="1232216" y="2650142"/>
                    <a:pt x="1235581" y="2646511"/>
                    <a:pt x="1263112" y="2634712"/>
                  </a:cubicBezTo>
                  <a:cubicBezTo>
                    <a:pt x="1270620" y="2631494"/>
                    <a:pt x="1278610" y="2629546"/>
                    <a:pt x="1286359" y="2626963"/>
                  </a:cubicBezTo>
                  <a:cubicBezTo>
                    <a:pt x="1316629" y="2596691"/>
                    <a:pt x="1284867" y="2623833"/>
                    <a:pt x="1325105" y="2603715"/>
                  </a:cubicBezTo>
                  <a:cubicBezTo>
                    <a:pt x="1333435" y="2599550"/>
                    <a:pt x="1339842" y="2591999"/>
                    <a:pt x="1348352" y="2588217"/>
                  </a:cubicBezTo>
                  <a:cubicBezTo>
                    <a:pt x="1363281" y="2581582"/>
                    <a:pt x="1379349" y="2577885"/>
                    <a:pt x="1394847" y="2572719"/>
                  </a:cubicBezTo>
                  <a:lnTo>
                    <a:pt x="1441342" y="2557220"/>
                  </a:lnTo>
                  <a:lnTo>
                    <a:pt x="1511085" y="2533973"/>
                  </a:lnTo>
                  <a:lnTo>
                    <a:pt x="1534332" y="2526224"/>
                  </a:lnTo>
                  <a:cubicBezTo>
                    <a:pt x="1539498" y="2521058"/>
                    <a:pt x="1543985" y="2515109"/>
                    <a:pt x="1549830" y="2510725"/>
                  </a:cubicBezTo>
                  <a:cubicBezTo>
                    <a:pt x="1564731" y="2499549"/>
                    <a:pt x="1583154" y="2492900"/>
                    <a:pt x="1596325" y="2479729"/>
                  </a:cubicBezTo>
                  <a:lnTo>
                    <a:pt x="1611823" y="2464230"/>
                  </a:lnTo>
                  <a:cubicBezTo>
                    <a:pt x="1614406" y="2456481"/>
                    <a:pt x="1615606" y="2448123"/>
                    <a:pt x="1619573" y="2440983"/>
                  </a:cubicBezTo>
                  <a:cubicBezTo>
                    <a:pt x="1628619" y="2424701"/>
                    <a:pt x="1644679" y="2412159"/>
                    <a:pt x="1650569" y="2394488"/>
                  </a:cubicBezTo>
                  <a:lnTo>
                    <a:pt x="1658318" y="2371241"/>
                  </a:lnTo>
                  <a:cubicBezTo>
                    <a:pt x="1655735" y="2324746"/>
                    <a:pt x="1658899" y="2277572"/>
                    <a:pt x="1650569" y="2231756"/>
                  </a:cubicBezTo>
                  <a:cubicBezTo>
                    <a:pt x="1648259" y="2219049"/>
                    <a:pt x="1634829" y="2211269"/>
                    <a:pt x="1627322" y="2200759"/>
                  </a:cubicBezTo>
                  <a:cubicBezTo>
                    <a:pt x="1613900" y="2181968"/>
                    <a:pt x="1613600" y="2175833"/>
                    <a:pt x="1596325" y="2162013"/>
                  </a:cubicBezTo>
                  <a:cubicBezTo>
                    <a:pt x="1589053" y="2156195"/>
                    <a:pt x="1580350" y="2152333"/>
                    <a:pt x="1573078" y="2146515"/>
                  </a:cubicBezTo>
                  <a:cubicBezTo>
                    <a:pt x="1567373" y="2141951"/>
                    <a:pt x="1564114" y="2134284"/>
                    <a:pt x="1557579" y="2131017"/>
                  </a:cubicBezTo>
                  <a:cubicBezTo>
                    <a:pt x="1542967" y="2123711"/>
                    <a:pt x="1525697" y="2122825"/>
                    <a:pt x="1511085" y="2115519"/>
                  </a:cubicBezTo>
                  <a:cubicBezTo>
                    <a:pt x="1472782" y="2096367"/>
                    <a:pt x="1491047" y="2103673"/>
                    <a:pt x="1456840" y="2092271"/>
                  </a:cubicBezTo>
                  <a:cubicBezTo>
                    <a:pt x="1449091" y="2087105"/>
                    <a:pt x="1440664" y="2082834"/>
                    <a:pt x="1433593" y="2076773"/>
                  </a:cubicBezTo>
                  <a:cubicBezTo>
                    <a:pt x="1422499" y="2067264"/>
                    <a:pt x="1402596" y="2045776"/>
                    <a:pt x="1402596" y="2045776"/>
                  </a:cubicBezTo>
                  <a:cubicBezTo>
                    <a:pt x="1400013" y="2038027"/>
                    <a:pt x="1399049" y="2029533"/>
                    <a:pt x="1394847" y="2022529"/>
                  </a:cubicBezTo>
                  <a:cubicBezTo>
                    <a:pt x="1391088" y="2016264"/>
                    <a:pt x="1382616" y="2013565"/>
                    <a:pt x="1379349" y="2007030"/>
                  </a:cubicBezTo>
                  <a:cubicBezTo>
                    <a:pt x="1369919" y="1988169"/>
                    <a:pt x="1361662" y="1951782"/>
                    <a:pt x="1356101" y="1929539"/>
                  </a:cubicBezTo>
                  <a:cubicBezTo>
                    <a:pt x="1358684" y="1885627"/>
                    <a:pt x="1358162" y="1841421"/>
                    <a:pt x="1363851" y="1797803"/>
                  </a:cubicBezTo>
                  <a:cubicBezTo>
                    <a:pt x="1365964" y="1781604"/>
                    <a:pt x="1374183" y="1766806"/>
                    <a:pt x="1379349" y="1751308"/>
                  </a:cubicBezTo>
                  <a:cubicBezTo>
                    <a:pt x="1392988" y="1710391"/>
                    <a:pt x="1382568" y="1734856"/>
                    <a:pt x="1418095" y="1681566"/>
                  </a:cubicBezTo>
                  <a:cubicBezTo>
                    <a:pt x="1437646" y="1652240"/>
                    <a:pt x="1427007" y="1664905"/>
                    <a:pt x="1449091" y="1642820"/>
                  </a:cubicBezTo>
                  <a:cubicBezTo>
                    <a:pt x="1469759" y="1649709"/>
                    <a:pt x="1484180" y="1653298"/>
                    <a:pt x="1503335" y="1666068"/>
                  </a:cubicBezTo>
                  <a:cubicBezTo>
                    <a:pt x="1509414" y="1670121"/>
                    <a:pt x="1513129" y="1677002"/>
                    <a:pt x="1518834" y="1681566"/>
                  </a:cubicBezTo>
                  <a:cubicBezTo>
                    <a:pt x="1526106" y="1687384"/>
                    <a:pt x="1534809" y="1691246"/>
                    <a:pt x="1542081" y="1697064"/>
                  </a:cubicBezTo>
                  <a:cubicBezTo>
                    <a:pt x="1547786" y="1701628"/>
                    <a:pt x="1551734" y="1708179"/>
                    <a:pt x="1557579" y="1712563"/>
                  </a:cubicBezTo>
                  <a:cubicBezTo>
                    <a:pt x="1572480" y="1723739"/>
                    <a:pt x="1604074" y="1743559"/>
                    <a:pt x="1604074" y="1743559"/>
                  </a:cubicBezTo>
                  <a:cubicBezTo>
                    <a:pt x="1628635" y="1780400"/>
                    <a:pt x="1616628" y="1757971"/>
                    <a:pt x="1635071" y="1813302"/>
                  </a:cubicBezTo>
                  <a:lnTo>
                    <a:pt x="1642820" y="1836549"/>
                  </a:lnTo>
                  <a:lnTo>
                    <a:pt x="1650569" y="1859796"/>
                  </a:lnTo>
                  <a:cubicBezTo>
                    <a:pt x="1647986" y="1908874"/>
                    <a:pt x="1646739" y="1958041"/>
                    <a:pt x="1642820" y="2007030"/>
                  </a:cubicBezTo>
                  <a:cubicBezTo>
                    <a:pt x="1636181" y="2090020"/>
                    <a:pt x="1636093" y="2017428"/>
                    <a:pt x="1619573" y="2100020"/>
                  </a:cubicBezTo>
                  <a:lnTo>
                    <a:pt x="1611823" y="2138766"/>
                  </a:lnTo>
                  <a:cubicBezTo>
                    <a:pt x="1614406" y="2164596"/>
                    <a:pt x="1613277" y="2191073"/>
                    <a:pt x="1619573" y="2216257"/>
                  </a:cubicBezTo>
                  <a:cubicBezTo>
                    <a:pt x="1621345" y="2223345"/>
                    <a:pt x="1631312" y="2225491"/>
                    <a:pt x="1635071" y="2231756"/>
                  </a:cubicBezTo>
                  <a:cubicBezTo>
                    <a:pt x="1639273" y="2238760"/>
                    <a:pt x="1637044" y="2249227"/>
                    <a:pt x="1642820" y="2255003"/>
                  </a:cubicBezTo>
                  <a:cubicBezTo>
                    <a:pt x="1655991" y="2268174"/>
                    <a:pt x="1673817" y="2275668"/>
                    <a:pt x="1689315" y="2286000"/>
                  </a:cubicBezTo>
                  <a:cubicBezTo>
                    <a:pt x="1719358" y="2306029"/>
                    <a:pt x="1703727" y="2298553"/>
                    <a:pt x="1735810" y="2309247"/>
                  </a:cubicBezTo>
                  <a:cubicBezTo>
                    <a:pt x="1740976" y="2314413"/>
                    <a:pt x="1744773" y="2321479"/>
                    <a:pt x="1751308" y="2324746"/>
                  </a:cubicBezTo>
                  <a:cubicBezTo>
                    <a:pt x="1782007" y="2340096"/>
                    <a:pt x="1811217" y="2342480"/>
                    <a:pt x="1844298" y="2347993"/>
                  </a:cubicBezTo>
                  <a:cubicBezTo>
                    <a:pt x="1885627" y="2345410"/>
                    <a:pt x="1927103" y="2344579"/>
                    <a:pt x="1968285" y="2340244"/>
                  </a:cubicBezTo>
                  <a:cubicBezTo>
                    <a:pt x="1976408" y="2339389"/>
                    <a:pt x="1984226" y="2336148"/>
                    <a:pt x="1991532" y="2332495"/>
                  </a:cubicBezTo>
                  <a:cubicBezTo>
                    <a:pt x="2012009" y="2322256"/>
                    <a:pt x="2043429" y="2293395"/>
                    <a:pt x="2053525" y="2278251"/>
                  </a:cubicBezTo>
                  <a:cubicBezTo>
                    <a:pt x="2058691" y="2270502"/>
                    <a:pt x="2063205" y="2262276"/>
                    <a:pt x="2069023" y="2255003"/>
                  </a:cubicBezTo>
                  <a:cubicBezTo>
                    <a:pt x="2090008" y="2228772"/>
                    <a:pt x="2100063" y="2239370"/>
                    <a:pt x="2115518" y="2193010"/>
                  </a:cubicBezTo>
                  <a:cubicBezTo>
                    <a:pt x="2125579" y="2162832"/>
                    <a:pt x="2117492" y="2175539"/>
                    <a:pt x="2138766" y="2154264"/>
                  </a:cubicBezTo>
                  <a:cubicBezTo>
                    <a:pt x="2141349" y="2143932"/>
                    <a:pt x="2140608" y="2132129"/>
                    <a:pt x="2146515" y="2123268"/>
                  </a:cubicBezTo>
                  <a:cubicBezTo>
                    <a:pt x="2151681" y="2115519"/>
                    <a:pt x="2162490" y="2113587"/>
                    <a:pt x="2169762" y="2107769"/>
                  </a:cubicBezTo>
                  <a:cubicBezTo>
                    <a:pt x="2175467" y="2103205"/>
                    <a:pt x="2179556" y="2096835"/>
                    <a:pt x="2185261" y="2092271"/>
                  </a:cubicBezTo>
                  <a:cubicBezTo>
                    <a:pt x="2192533" y="2086453"/>
                    <a:pt x="2201236" y="2082591"/>
                    <a:pt x="2208508" y="2076773"/>
                  </a:cubicBezTo>
                  <a:cubicBezTo>
                    <a:pt x="2214213" y="2072209"/>
                    <a:pt x="2217742" y="2065033"/>
                    <a:pt x="2224007" y="2061274"/>
                  </a:cubicBezTo>
                  <a:cubicBezTo>
                    <a:pt x="2231011" y="2057071"/>
                    <a:pt x="2239746" y="2056743"/>
                    <a:pt x="2247254" y="2053525"/>
                  </a:cubicBezTo>
                  <a:cubicBezTo>
                    <a:pt x="2257872" y="2048975"/>
                    <a:pt x="2267525" y="2042317"/>
                    <a:pt x="2278251" y="2038027"/>
                  </a:cubicBezTo>
                  <a:cubicBezTo>
                    <a:pt x="2293419" y="2031960"/>
                    <a:pt x="2309248" y="2027695"/>
                    <a:pt x="2324746" y="2022529"/>
                  </a:cubicBezTo>
                  <a:lnTo>
                    <a:pt x="2347993" y="2014780"/>
                  </a:lnTo>
                  <a:cubicBezTo>
                    <a:pt x="2355742" y="2012197"/>
                    <a:pt x="2363230" y="2008632"/>
                    <a:pt x="2371240" y="2007030"/>
                  </a:cubicBezTo>
                  <a:cubicBezTo>
                    <a:pt x="2384155" y="2004447"/>
                    <a:pt x="2397152" y="2002243"/>
                    <a:pt x="2409986" y="1999281"/>
                  </a:cubicBezTo>
                  <a:cubicBezTo>
                    <a:pt x="2430741" y="1994492"/>
                    <a:pt x="2451772" y="1990519"/>
                    <a:pt x="2471979" y="1983783"/>
                  </a:cubicBezTo>
                  <a:cubicBezTo>
                    <a:pt x="2487477" y="1978617"/>
                    <a:pt x="2502455" y="1971489"/>
                    <a:pt x="2518474" y="1968285"/>
                  </a:cubicBezTo>
                  <a:lnTo>
                    <a:pt x="2557220" y="1960535"/>
                  </a:lnTo>
                  <a:cubicBezTo>
                    <a:pt x="2572718" y="1950203"/>
                    <a:pt x="2593383" y="1945037"/>
                    <a:pt x="2603715" y="1929539"/>
                  </a:cubicBezTo>
                  <a:cubicBezTo>
                    <a:pt x="2608881" y="1921790"/>
                    <a:pt x="2615430" y="1914802"/>
                    <a:pt x="2619213" y="1906291"/>
                  </a:cubicBezTo>
                  <a:cubicBezTo>
                    <a:pt x="2629995" y="1882031"/>
                    <a:pt x="2636020" y="1854564"/>
                    <a:pt x="2642461" y="1828800"/>
                  </a:cubicBezTo>
                  <a:cubicBezTo>
                    <a:pt x="2640591" y="1785783"/>
                    <a:pt x="2652663" y="1687289"/>
                    <a:pt x="2626962" y="1627322"/>
                  </a:cubicBezTo>
                  <a:cubicBezTo>
                    <a:pt x="2622411" y="1616704"/>
                    <a:pt x="2617195" y="1606355"/>
                    <a:pt x="2611464" y="1596325"/>
                  </a:cubicBezTo>
                  <a:cubicBezTo>
                    <a:pt x="2606843" y="1588239"/>
                    <a:pt x="2601132" y="1580827"/>
                    <a:pt x="2595966" y="1573078"/>
                  </a:cubicBezTo>
                  <a:cubicBezTo>
                    <a:pt x="2577541" y="1517800"/>
                    <a:pt x="2603667" y="1584630"/>
                    <a:pt x="2564969" y="1526583"/>
                  </a:cubicBezTo>
                  <a:cubicBezTo>
                    <a:pt x="2539759" y="1488768"/>
                    <a:pt x="2578302" y="1516667"/>
                    <a:pt x="2541722" y="1480088"/>
                  </a:cubicBezTo>
                  <a:cubicBezTo>
                    <a:pt x="2535136" y="1473503"/>
                    <a:pt x="2525747" y="1470408"/>
                    <a:pt x="2518474" y="1464590"/>
                  </a:cubicBezTo>
                  <a:cubicBezTo>
                    <a:pt x="2480137" y="1433920"/>
                    <a:pt x="2527748" y="1466114"/>
                    <a:pt x="2487478" y="1425844"/>
                  </a:cubicBezTo>
                  <a:cubicBezTo>
                    <a:pt x="2477865" y="1416231"/>
                    <a:pt x="2446435" y="1395899"/>
                    <a:pt x="2433234" y="1387098"/>
                  </a:cubicBezTo>
                  <a:lnTo>
                    <a:pt x="2402237" y="1340603"/>
                  </a:lnTo>
                  <a:lnTo>
                    <a:pt x="2386739" y="1317356"/>
                  </a:lnTo>
                  <a:cubicBezTo>
                    <a:pt x="2384156" y="1309607"/>
                    <a:pt x="2383193" y="1301112"/>
                    <a:pt x="2378990" y="1294108"/>
                  </a:cubicBezTo>
                  <a:cubicBezTo>
                    <a:pt x="2375231" y="1287843"/>
                    <a:pt x="2366758" y="1285145"/>
                    <a:pt x="2363491" y="1278610"/>
                  </a:cubicBezTo>
                  <a:cubicBezTo>
                    <a:pt x="2358728" y="1269084"/>
                    <a:pt x="2358325" y="1257945"/>
                    <a:pt x="2355742" y="1247613"/>
                  </a:cubicBezTo>
                  <a:cubicBezTo>
                    <a:pt x="2357220" y="1228393"/>
                    <a:pt x="2354514" y="1157078"/>
                    <a:pt x="2371240" y="1123627"/>
                  </a:cubicBezTo>
                  <a:cubicBezTo>
                    <a:pt x="2375405" y="1115297"/>
                    <a:pt x="2380153" y="1106966"/>
                    <a:pt x="2386739" y="1100380"/>
                  </a:cubicBezTo>
                  <a:cubicBezTo>
                    <a:pt x="2401763" y="1085356"/>
                    <a:pt x="2414324" y="1083435"/>
                    <a:pt x="2433234" y="1077132"/>
                  </a:cubicBezTo>
                  <a:cubicBezTo>
                    <a:pt x="2452457" y="1078611"/>
                    <a:pt x="2523768" y="1075903"/>
                    <a:pt x="2557220" y="1092630"/>
                  </a:cubicBezTo>
                  <a:cubicBezTo>
                    <a:pt x="2565550" y="1096795"/>
                    <a:pt x="2572719" y="1102963"/>
                    <a:pt x="2580468" y="1108129"/>
                  </a:cubicBezTo>
                  <a:cubicBezTo>
                    <a:pt x="2599945" y="1166560"/>
                    <a:pt x="2573672" y="1094536"/>
                    <a:pt x="2603715" y="1154624"/>
                  </a:cubicBezTo>
                  <a:cubicBezTo>
                    <a:pt x="2635797" y="1218790"/>
                    <a:pt x="2582546" y="1134492"/>
                    <a:pt x="2626962" y="1201119"/>
                  </a:cubicBezTo>
                  <a:cubicBezTo>
                    <a:pt x="2629545" y="1214034"/>
                    <a:pt x="2631855" y="1227007"/>
                    <a:pt x="2634712" y="1239864"/>
                  </a:cubicBezTo>
                  <a:cubicBezTo>
                    <a:pt x="2637022" y="1250261"/>
                    <a:pt x="2641962" y="1260222"/>
                    <a:pt x="2642461" y="1270861"/>
                  </a:cubicBezTo>
                  <a:cubicBezTo>
                    <a:pt x="2649722" y="1425760"/>
                    <a:pt x="2571942" y="1606785"/>
                    <a:pt x="2657959" y="1735810"/>
                  </a:cubicBezTo>
                  <a:cubicBezTo>
                    <a:pt x="2663435" y="1744023"/>
                    <a:pt x="2677914" y="1769035"/>
                    <a:pt x="2688956" y="1774556"/>
                  </a:cubicBezTo>
                  <a:cubicBezTo>
                    <a:pt x="2715172" y="1787664"/>
                    <a:pt x="2745854" y="1792135"/>
                    <a:pt x="2774196" y="1797803"/>
                  </a:cubicBezTo>
                  <a:cubicBezTo>
                    <a:pt x="2788722" y="1796835"/>
                    <a:pt x="2876704" y="1800793"/>
                    <a:pt x="2913681" y="1782305"/>
                  </a:cubicBezTo>
                  <a:cubicBezTo>
                    <a:pt x="2922011" y="1778140"/>
                    <a:pt x="2929180" y="1771973"/>
                    <a:pt x="2936929" y="1766807"/>
                  </a:cubicBezTo>
                  <a:cubicBezTo>
                    <a:pt x="2942095" y="1759058"/>
                    <a:pt x="2948262" y="1751889"/>
                    <a:pt x="2952427" y="1743559"/>
                  </a:cubicBezTo>
                  <a:cubicBezTo>
                    <a:pt x="2956080" y="1736253"/>
                    <a:pt x="2955974" y="1727316"/>
                    <a:pt x="2960176" y="1720312"/>
                  </a:cubicBezTo>
                  <a:cubicBezTo>
                    <a:pt x="2963935" y="1714047"/>
                    <a:pt x="2970508" y="1709979"/>
                    <a:pt x="2975674" y="1704813"/>
                  </a:cubicBezTo>
                  <a:cubicBezTo>
                    <a:pt x="2994541" y="1648215"/>
                    <a:pt x="2987211" y="1674168"/>
                    <a:pt x="2998922" y="1627322"/>
                  </a:cubicBezTo>
                  <a:cubicBezTo>
                    <a:pt x="3001505" y="1567912"/>
                    <a:pt x="2999855" y="1508166"/>
                    <a:pt x="3006671" y="1449091"/>
                  </a:cubicBezTo>
                  <a:cubicBezTo>
                    <a:pt x="3007738" y="1439839"/>
                    <a:pt x="3015160" y="1431977"/>
                    <a:pt x="3022169" y="1425844"/>
                  </a:cubicBezTo>
                  <a:cubicBezTo>
                    <a:pt x="3036187" y="1413578"/>
                    <a:pt x="3050993" y="1400737"/>
                    <a:pt x="3068664" y="1394847"/>
                  </a:cubicBezTo>
                  <a:lnTo>
                    <a:pt x="3091912" y="1387098"/>
                  </a:lnTo>
                  <a:cubicBezTo>
                    <a:pt x="3099661" y="1381932"/>
                    <a:pt x="3106829" y="1375765"/>
                    <a:pt x="3115159" y="1371600"/>
                  </a:cubicBezTo>
                  <a:cubicBezTo>
                    <a:pt x="3122465" y="1367947"/>
                    <a:pt x="3130553" y="1366095"/>
                    <a:pt x="3138407" y="1363851"/>
                  </a:cubicBezTo>
                  <a:cubicBezTo>
                    <a:pt x="3174944" y="1353412"/>
                    <a:pt x="3179747" y="1354624"/>
                    <a:pt x="3223647" y="1348352"/>
                  </a:cubicBezTo>
                  <a:cubicBezTo>
                    <a:pt x="3239145" y="1343186"/>
                    <a:pt x="3254293" y="1336816"/>
                    <a:pt x="3270142" y="1332854"/>
                  </a:cubicBezTo>
                  <a:cubicBezTo>
                    <a:pt x="3290806" y="1327688"/>
                    <a:pt x="3311928" y="1324092"/>
                    <a:pt x="3332135" y="1317356"/>
                  </a:cubicBezTo>
                  <a:cubicBezTo>
                    <a:pt x="3347633" y="1312190"/>
                    <a:pt x="3365037" y="1310919"/>
                    <a:pt x="3378630" y="1301857"/>
                  </a:cubicBezTo>
                  <a:cubicBezTo>
                    <a:pt x="3410739" y="1280452"/>
                    <a:pt x="3392843" y="1288618"/>
                    <a:pt x="3432874" y="1278610"/>
                  </a:cubicBezTo>
                  <a:cubicBezTo>
                    <a:pt x="3440623" y="1273444"/>
                    <a:pt x="3447792" y="1267277"/>
                    <a:pt x="3456122" y="1263112"/>
                  </a:cubicBezTo>
                  <a:cubicBezTo>
                    <a:pt x="3463428" y="1259459"/>
                    <a:pt x="3472365" y="1259566"/>
                    <a:pt x="3479369" y="1255363"/>
                  </a:cubicBezTo>
                  <a:cubicBezTo>
                    <a:pt x="3485634" y="1251604"/>
                    <a:pt x="3490484" y="1245709"/>
                    <a:pt x="3494868" y="1239864"/>
                  </a:cubicBezTo>
                  <a:cubicBezTo>
                    <a:pt x="3526842" y="1197232"/>
                    <a:pt x="3521532" y="1206365"/>
                    <a:pt x="3533613" y="1170122"/>
                  </a:cubicBezTo>
                  <a:cubicBezTo>
                    <a:pt x="3528587" y="1079652"/>
                    <a:pt x="3535372" y="1043665"/>
                    <a:pt x="3510366" y="968644"/>
                  </a:cubicBezTo>
                  <a:cubicBezTo>
                    <a:pt x="3507783" y="960895"/>
                    <a:pt x="3506820" y="952400"/>
                    <a:pt x="3502617" y="945396"/>
                  </a:cubicBezTo>
                  <a:cubicBezTo>
                    <a:pt x="3498858" y="939131"/>
                    <a:pt x="3492284" y="935064"/>
                    <a:pt x="3487118" y="929898"/>
                  </a:cubicBezTo>
                  <a:cubicBezTo>
                    <a:pt x="3479802" y="907951"/>
                    <a:pt x="3480048" y="901891"/>
                    <a:pt x="3463871" y="883403"/>
                  </a:cubicBezTo>
                  <a:cubicBezTo>
                    <a:pt x="3451843" y="869657"/>
                    <a:pt x="3435257" y="859854"/>
                    <a:pt x="3425125" y="844657"/>
                  </a:cubicBezTo>
                  <a:cubicBezTo>
                    <a:pt x="3398555" y="804802"/>
                    <a:pt x="3423282" y="835434"/>
                    <a:pt x="3386379" y="805912"/>
                  </a:cubicBezTo>
                  <a:cubicBezTo>
                    <a:pt x="3380674" y="801348"/>
                    <a:pt x="3376960" y="794466"/>
                    <a:pt x="3370881" y="790413"/>
                  </a:cubicBezTo>
                  <a:cubicBezTo>
                    <a:pt x="3361270" y="784005"/>
                    <a:pt x="3349790" y="780858"/>
                    <a:pt x="3339885" y="774915"/>
                  </a:cubicBezTo>
                  <a:cubicBezTo>
                    <a:pt x="3323913" y="765332"/>
                    <a:pt x="3310050" y="752249"/>
                    <a:pt x="3293390" y="743919"/>
                  </a:cubicBezTo>
                  <a:cubicBezTo>
                    <a:pt x="3283058" y="738753"/>
                    <a:pt x="3273011" y="732971"/>
                    <a:pt x="3262393" y="728420"/>
                  </a:cubicBezTo>
                  <a:cubicBezTo>
                    <a:pt x="3254885" y="725202"/>
                    <a:pt x="3246452" y="724324"/>
                    <a:pt x="3239146" y="720671"/>
                  </a:cubicBezTo>
                  <a:cubicBezTo>
                    <a:pt x="3179058" y="690628"/>
                    <a:pt x="3251082" y="716901"/>
                    <a:pt x="3192651" y="697424"/>
                  </a:cubicBezTo>
                  <a:cubicBezTo>
                    <a:pt x="3169304" y="681859"/>
                    <a:pt x="3165935" y="678225"/>
                    <a:pt x="3138407" y="666427"/>
                  </a:cubicBezTo>
                  <a:cubicBezTo>
                    <a:pt x="3130899" y="663209"/>
                    <a:pt x="3122908" y="661261"/>
                    <a:pt x="3115159" y="658678"/>
                  </a:cubicBezTo>
                  <a:cubicBezTo>
                    <a:pt x="3107410" y="653512"/>
                    <a:pt x="3099184" y="648998"/>
                    <a:pt x="3091912" y="643180"/>
                  </a:cubicBezTo>
                  <a:cubicBezTo>
                    <a:pt x="3086207" y="638616"/>
                    <a:pt x="3082678" y="631440"/>
                    <a:pt x="3076413" y="627681"/>
                  </a:cubicBezTo>
                  <a:cubicBezTo>
                    <a:pt x="3069409" y="623478"/>
                    <a:pt x="3060915" y="622515"/>
                    <a:pt x="3053166" y="619932"/>
                  </a:cubicBezTo>
                  <a:cubicBezTo>
                    <a:pt x="3028837" y="546944"/>
                    <a:pt x="3063957" y="640753"/>
                    <a:pt x="3029918" y="581186"/>
                  </a:cubicBezTo>
                  <a:cubicBezTo>
                    <a:pt x="3023017" y="569109"/>
                    <a:pt x="3019586" y="555356"/>
                    <a:pt x="3014420" y="542441"/>
                  </a:cubicBezTo>
                  <a:cubicBezTo>
                    <a:pt x="3017003" y="503695"/>
                    <a:pt x="3007384" y="462110"/>
                    <a:pt x="3022169" y="426203"/>
                  </a:cubicBezTo>
                  <a:cubicBezTo>
                    <a:pt x="3028389" y="411097"/>
                    <a:pt x="3068664" y="410705"/>
                    <a:pt x="3068664" y="410705"/>
                  </a:cubicBezTo>
                  <a:cubicBezTo>
                    <a:pt x="3117742" y="413288"/>
                    <a:pt x="3167102" y="412599"/>
                    <a:pt x="3215898" y="418454"/>
                  </a:cubicBezTo>
                  <a:cubicBezTo>
                    <a:pt x="3232118" y="420400"/>
                    <a:pt x="3262393" y="433952"/>
                    <a:pt x="3262393" y="433952"/>
                  </a:cubicBezTo>
                  <a:cubicBezTo>
                    <a:pt x="3272725" y="444284"/>
                    <a:pt x="3281232" y="456844"/>
                    <a:pt x="3293390" y="464949"/>
                  </a:cubicBezTo>
                  <a:cubicBezTo>
                    <a:pt x="3301139" y="470115"/>
                    <a:pt x="3309566" y="474386"/>
                    <a:pt x="3316637" y="480447"/>
                  </a:cubicBezTo>
                  <a:cubicBezTo>
                    <a:pt x="3382405" y="536820"/>
                    <a:pt x="3317512" y="491362"/>
                    <a:pt x="3370881" y="526942"/>
                  </a:cubicBezTo>
                  <a:cubicBezTo>
                    <a:pt x="3381213" y="542440"/>
                    <a:pt x="3395988" y="555766"/>
                    <a:pt x="3401878" y="573437"/>
                  </a:cubicBezTo>
                  <a:cubicBezTo>
                    <a:pt x="3412572" y="605520"/>
                    <a:pt x="3405096" y="589888"/>
                    <a:pt x="3425125" y="619932"/>
                  </a:cubicBezTo>
                  <a:lnTo>
                    <a:pt x="3440623" y="666427"/>
                  </a:lnTo>
                  <a:cubicBezTo>
                    <a:pt x="3443206" y="674176"/>
                    <a:pt x="3446392" y="681750"/>
                    <a:pt x="3448373" y="689674"/>
                  </a:cubicBezTo>
                  <a:cubicBezTo>
                    <a:pt x="3450956" y="700006"/>
                    <a:pt x="3453196" y="710430"/>
                    <a:pt x="3456122" y="720671"/>
                  </a:cubicBezTo>
                  <a:cubicBezTo>
                    <a:pt x="3458366" y="728525"/>
                    <a:pt x="3462099" y="735945"/>
                    <a:pt x="3463871" y="743919"/>
                  </a:cubicBezTo>
                  <a:cubicBezTo>
                    <a:pt x="3467279" y="759257"/>
                    <a:pt x="3468809" y="774955"/>
                    <a:pt x="3471620" y="790413"/>
                  </a:cubicBezTo>
                  <a:cubicBezTo>
                    <a:pt x="3473976" y="803372"/>
                    <a:pt x="3477013" y="816200"/>
                    <a:pt x="3479369" y="829159"/>
                  </a:cubicBezTo>
                  <a:cubicBezTo>
                    <a:pt x="3491891" y="898030"/>
                    <a:pt x="3479979" y="854237"/>
                    <a:pt x="3502617" y="922149"/>
                  </a:cubicBezTo>
                  <a:cubicBezTo>
                    <a:pt x="3508919" y="941056"/>
                    <a:pt x="3510843" y="953623"/>
                    <a:pt x="3525864" y="968644"/>
                  </a:cubicBezTo>
                  <a:cubicBezTo>
                    <a:pt x="3532450" y="975230"/>
                    <a:pt x="3541839" y="978324"/>
                    <a:pt x="3549112" y="984142"/>
                  </a:cubicBezTo>
                  <a:cubicBezTo>
                    <a:pt x="3573140" y="1003364"/>
                    <a:pt x="3556052" y="999237"/>
                    <a:pt x="3587857" y="1015139"/>
                  </a:cubicBezTo>
                  <a:cubicBezTo>
                    <a:pt x="3595163" y="1018792"/>
                    <a:pt x="3603597" y="1019670"/>
                    <a:pt x="3611105" y="1022888"/>
                  </a:cubicBezTo>
                  <a:cubicBezTo>
                    <a:pt x="3667251" y="1046950"/>
                    <a:pt x="3615530" y="1033072"/>
                    <a:pt x="3680847" y="1046135"/>
                  </a:cubicBezTo>
                  <a:cubicBezTo>
                    <a:pt x="3732508" y="1043552"/>
                    <a:pt x="3784299" y="1042867"/>
                    <a:pt x="3835830" y="1038386"/>
                  </a:cubicBezTo>
                  <a:cubicBezTo>
                    <a:pt x="3843968" y="1037678"/>
                    <a:pt x="3851937" y="1034604"/>
                    <a:pt x="3859078" y="1030637"/>
                  </a:cubicBezTo>
                  <a:cubicBezTo>
                    <a:pt x="3876934" y="1020717"/>
                    <a:pt x="3906020" y="1002956"/>
                    <a:pt x="3921071" y="984142"/>
                  </a:cubicBezTo>
                  <a:cubicBezTo>
                    <a:pt x="3926889" y="976870"/>
                    <a:pt x="3930751" y="968167"/>
                    <a:pt x="3936569" y="960895"/>
                  </a:cubicBezTo>
                  <a:cubicBezTo>
                    <a:pt x="3962025" y="929075"/>
                    <a:pt x="3943717" y="963885"/>
                    <a:pt x="3967566" y="922149"/>
                  </a:cubicBezTo>
                  <a:cubicBezTo>
                    <a:pt x="3985810" y="890222"/>
                    <a:pt x="3985860" y="882762"/>
                    <a:pt x="3998562" y="844657"/>
                  </a:cubicBezTo>
                  <a:cubicBezTo>
                    <a:pt x="4001145" y="836908"/>
                    <a:pt x="4004710" y="829420"/>
                    <a:pt x="4006312" y="821410"/>
                  </a:cubicBezTo>
                  <a:lnTo>
                    <a:pt x="4014061" y="782664"/>
                  </a:lnTo>
                  <a:cubicBezTo>
                    <a:pt x="4016644" y="725837"/>
                    <a:pt x="4018369" y="668964"/>
                    <a:pt x="4021810" y="612183"/>
                  </a:cubicBezTo>
                  <a:cubicBezTo>
                    <a:pt x="4021885" y="610938"/>
                    <a:pt x="4022945" y="527632"/>
                    <a:pt x="4037308" y="503695"/>
                  </a:cubicBezTo>
                  <a:cubicBezTo>
                    <a:pt x="4043486" y="493398"/>
                    <a:pt x="4067003" y="477224"/>
                    <a:pt x="4076054" y="472698"/>
                  </a:cubicBezTo>
                  <a:cubicBezTo>
                    <a:pt x="4083360" y="469045"/>
                    <a:pt x="4091552" y="467532"/>
                    <a:pt x="4099301" y="464949"/>
                  </a:cubicBezTo>
                  <a:cubicBezTo>
                    <a:pt x="4104467" y="459783"/>
                    <a:pt x="4108535" y="453210"/>
                    <a:pt x="4114800" y="449451"/>
                  </a:cubicBezTo>
                  <a:cubicBezTo>
                    <a:pt x="4121804" y="445249"/>
                    <a:pt x="4129879" y="441702"/>
                    <a:pt x="4138047" y="441702"/>
                  </a:cubicBezTo>
                  <a:cubicBezTo>
                    <a:pt x="4200094" y="441702"/>
                    <a:pt x="4262034" y="446868"/>
                    <a:pt x="4324027" y="449451"/>
                  </a:cubicBezTo>
                  <a:cubicBezTo>
                    <a:pt x="4342108" y="452034"/>
                    <a:pt x="4360551" y="452770"/>
                    <a:pt x="4378271" y="457200"/>
                  </a:cubicBezTo>
                  <a:cubicBezTo>
                    <a:pt x="4402044" y="463143"/>
                    <a:pt x="4424240" y="474504"/>
                    <a:pt x="4448013" y="480447"/>
                  </a:cubicBezTo>
                  <a:cubicBezTo>
                    <a:pt x="4544916" y="504672"/>
                    <a:pt x="4424437" y="473711"/>
                    <a:pt x="4502257" y="495946"/>
                  </a:cubicBezTo>
                  <a:cubicBezTo>
                    <a:pt x="4512497" y="498872"/>
                    <a:pt x="4523013" y="500769"/>
                    <a:pt x="4533254" y="503695"/>
                  </a:cubicBezTo>
                  <a:cubicBezTo>
                    <a:pt x="4541108" y="505939"/>
                    <a:pt x="4548577" y="509463"/>
                    <a:pt x="4556501" y="511444"/>
                  </a:cubicBezTo>
                  <a:cubicBezTo>
                    <a:pt x="4569279" y="514638"/>
                    <a:pt x="4582332" y="516610"/>
                    <a:pt x="4595247" y="519193"/>
                  </a:cubicBezTo>
                  <a:cubicBezTo>
                    <a:pt x="4683071" y="516610"/>
                    <a:pt x="4771102" y="518015"/>
                    <a:pt x="4858718" y="511444"/>
                  </a:cubicBezTo>
                  <a:cubicBezTo>
                    <a:pt x="4875009" y="510222"/>
                    <a:pt x="4905213" y="495946"/>
                    <a:pt x="4905213" y="495946"/>
                  </a:cubicBezTo>
                  <a:cubicBezTo>
                    <a:pt x="4953480" y="447679"/>
                    <a:pt x="4883605" y="512933"/>
                    <a:pt x="4943959" y="472698"/>
                  </a:cubicBezTo>
                  <a:cubicBezTo>
                    <a:pt x="4953077" y="466619"/>
                    <a:pt x="4958788" y="456467"/>
                    <a:pt x="4967207" y="449451"/>
                  </a:cubicBezTo>
                  <a:cubicBezTo>
                    <a:pt x="4974362" y="443489"/>
                    <a:pt x="4982705" y="439118"/>
                    <a:pt x="4990454" y="433952"/>
                  </a:cubicBezTo>
                  <a:cubicBezTo>
                    <a:pt x="5001964" y="416687"/>
                    <a:pt x="5005674" y="407829"/>
                    <a:pt x="5021451" y="395207"/>
                  </a:cubicBezTo>
                  <a:cubicBezTo>
                    <a:pt x="5028723" y="389389"/>
                    <a:pt x="5037543" y="385670"/>
                    <a:pt x="5044698" y="379708"/>
                  </a:cubicBezTo>
                  <a:cubicBezTo>
                    <a:pt x="5090138" y="341841"/>
                    <a:pt x="5048604" y="372407"/>
                    <a:pt x="5083444" y="333213"/>
                  </a:cubicBezTo>
                  <a:cubicBezTo>
                    <a:pt x="5098005" y="316832"/>
                    <a:pt x="5116789" y="304253"/>
                    <a:pt x="5129939" y="286719"/>
                  </a:cubicBezTo>
                  <a:cubicBezTo>
                    <a:pt x="5137688" y="276387"/>
                    <a:pt x="5144681" y="265442"/>
                    <a:pt x="5153186" y="255722"/>
                  </a:cubicBezTo>
                  <a:cubicBezTo>
                    <a:pt x="5162808" y="244725"/>
                    <a:pt x="5176078" y="236883"/>
                    <a:pt x="5184183" y="224725"/>
                  </a:cubicBezTo>
                  <a:cubicBezTo>
                    <a:pt x="5239567" y="141649"/>
                    <a:pt x="5153313" y="267737"/>
                    <a:pt x="5222929" y="178230"/>
                  </a:cubicBezTo>
                  <a:cubicBezTo>
                    <a:pt x="5264225" y="125134"/>
                    <a:pt x="5252033" y="118129"/>
                    <a:pt x="5308169" y="61993"/>
                  </a:cubicBezTo>
                  <a:cubicBezTo>
                    <a:pt x="5318501" y="51661"/>
                    <a:pt x="5329657" y="42090"/>
                    <a:pt x="5339166" y="30996"/>
                  </a:cubicBezTo>
                  <a:cubicBezTo>
                    <a:pt x="5391740" y="-30340"/>
                    <a:pt x="5334331" y="28082"/>
                    <a:pt x="5362413"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E07B3C72-AAA8-4842-BB26-0BF6ECB6465B}"/>
                </a:ext>
              </a:extLst>
            </p:cNvPr>
            <p:cNvGrpSpPr/>
            <p:nvPr/>
          </p:nvGrpSpPr>
          <p:grpSpPr>
            <a:xfrm>
              <a:off x="4115780" y="4478659"/>
              <a:ext cx="360040" cy="145995"/>
              <a:chOff x="611560" y="3148219"/>
              <a:chExt cx="360040" cy="145995"/>
            </a:xfrm>
            <a:solidFill>
              <a:srgbClr val="00B050"/>
            </a:solidFill>
          </p:grpSpPr>
          <p:cxnSp>
            <p:nvCxnSpPr>
              <p:cNvPr id="66" name="Straight Connector 65">
                <a:extLst>
                  <a:ext uri="{FF2B5EF4-FFF2-40B4-BE49-F238E27FC236}">
                    <a16:creationId xmlns:a16="http://schemas.microsoft.com/office/drawing/2014/main" id="{211B8B8A-7912-421E-8E10-8005CE7BFA59}"/>
                  </a:ext>
                </a:extLst>
              </p:cNvPr>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3C69698-A5B0-4DE7-B90C-8A228E0166F3}"/>
                  </a:ext>
                </a:extLst>
              </p:cNvPr>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91FBFD-2C89-4A65-9313-3CC174AC4629}"/>
                  </a:ext>
                </a:extLst>
              </p:cNvPr>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C0AB6690-95A3-479D-8D5B-64E6DEDD51CA}"/>
                  </a:ext>
                </a:extLst>
              </p:cNvPr>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7F823DE-D298-4750-AF82-36BCF806152C}"/>
                </a:ext>
              </a:extLst>
            </p:cNvPr>
            <p:cNvGrpSpPr/>
            <p:nvPr/>
          </p:nvGrpSpPr>
          <p:grpSpPr>
            <a:xfrm>
              <a:off x="4907868" y="4077073"/>
              <a:ext cx="360040" cy="145995"/>
              <a:chOff x="611560" y="3148219"/>
              <a:chExt cx="360040" cy="145995"/>
            </a:xfrm>
            <a:solidFill>
              <a:srgbClr val="00B050"/>
            </a:solidFill>
          </p:grpSpPr>
          <p:cxnSp>
            <p:nvCxnSpPr>
              <p:cNvPr id="62" name="Straight Connector 61">
                <a:extLst>
                  <a:ext uri="{FF2B5EF4-FFF2-40B4-BE49-F238E27FC236}">
                    <a16:creationId xmlns:a16="http://schemas.microsoft.com/office/drawing/2014/main" id="{19C693BB-1255-43D9-9D1B-B9B3ABD65162}"/>
                  </a:ext>
                </a:extLst>
              </p:cNvPr>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A2E98F-3D0F-4C99-AEB9-006BBFE3D450}"/>
                  </a:ext>
                </a:extLst>
              </p:cNvPr>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1F0C369-D596-411B-BCEC-229C0FDC871C}"/>
                  </a:ext>
                </a:extLst>
              </p:cNvPr>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8B1BA87B-7545-4602-B939-BDAAE3029F94}"/>
                  </a:ext>
                </a:extLst>
              </p:cNvPr>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6C3B79A-1E93-41B3-954F-FD1CF8063F5A}"/>
                </a:ext>
              </a:extLst>
            </p:cNvPr>
            <p:cNvGrpSpPr/>
            <p:nvPr/>
          </p:nvGrpSpPr>
          <p:grpSpPr>
            <a:xfrm>
              <a:off x="5792694" y="3556620"/>
              <a:ext cx="360040" cy="145995"/>
              <a:chOff x="611560" y="3148219"/>
              <a:chExt cx="360040" cy="145995"/>
            </a:xfrm>
            <a:solidFill>
              <a:srgbClr val="00B050"/>
            </a:solidFill>
          </p:grpSpPr>
          <p:cxnSp>
            <p:nvCxnSpPr>
              <p:cNvPr id="58" name="Straight Connector 57">
                <a:extLst>
                  <a:ext uri="{FF2B5EF4-FFF2-40B4-BE49-F238E27FC236}">
                    <a16:creationId xmlns:a16="http://schemas.microsoft.com/office/drawing/2014/main" id="{2EE28D6B-ED93-4BDD-82B9-16AFF31880F4}"/>
                  </a:ext>
                </a:extLst>
              </p:cNvPr>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AA7EFC2-358A-47BC-98C5-BA0055E73698}"/>
                  </a:ext>
                </a:extLst>
              </p:cNvPr>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DD08F6E-94AB-424D-93BE-4FC3B1F37550}"/>
                  </a:ext>
                </a:extLst>
              </p:cNvPr>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BF8B885F-46E6-46A5-83C4-22DD73312DCF}"/>
                  </a:ext>
                </a:extLst>
              </p:cNvPr>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BA66ABDF-01EE-442C-9570-D9BCBB989BA7}"/>
                </a:ext>
              </a:extLst>
            </p:cNvPr>
            <p:cNvGrpSpPr/>
            <p:nvPr/>
          </p:nvGrpSpPr>
          <p:grpSpPr>
            <a:xfrm>
              <a:off x="6600056" y="2983198"/>
              <a:ext cx="360040" cy="145995"/>
              <a:chOff x="611560" y="3148219"/>
              <a:chExt cx="360040" cy="145995"/>
            </a:xfrm>
            <a:solidFill>
              <a:srgbClr val="00B050"/>
            </a:solidFill>
          </p:grpSpPr>
          <p:cxnSp>
            <p:nvCxnSpPr>
              <p:cNvPr id="54" name="Straight Connector 53">
                <a:extLst>
                  <a:ext uri="{FF2B5EF4-FFF2-40B4-BE49-F238E27FC236}">
                    <a16:creationId xmlns:a16="http://schemas.microsoft.com/office/drawing/2014/main" id="{4C525141-BBB1-45DE-9FF7-C3981F8BB732}"/>
                  </a:ext>
                </a:extLst>
              </p:cNvPr>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AC34559-E666-4D38-9A20-1BBB173EA00F}"/>
                  </a:ext>
                </a:extLst>
              </p:cNvPr>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311F966-271D-4710-A577-C51323C99A8D}"/>
                  </a:ext>
                </a:extLst>
              </p:cNvPr>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EFD62874-4F42-4A49-B5CA-96277A7A94BC}"/>
                  </a:ext>
                </a:extLst>
              </p:cNvPr>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2318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085408-D563-46F5-AF3E-0DE3F8C485D3}" type="slidenum">
              <a:rPr lang="en-US" smtClean="0"/>
              <a:t>35</a:t>
            </a:fld>
            <a:endParaRPr lang="en-US"/>
          </a:p>
        </p:txBody>
      </p:sp>
      <p:sp>
        <p:nvSpPr>
          <p:cNvPr id="24" name="TextBox 23"/>
          <p:cNvSpPr txBox="1"/>
          <p:nvPr/>
        </p:nvSpPr>
        <p:spPr>
          <a:xfrm>
            <a:off x="5643895" y="4537510"/>
            <a:ext cx="4957286" cy="1200329"/>
          </a:xfrm>
          <a:prstGeom prst="rect">
            <a:avLst/>
          </a:prstGeom>
          <a:noFill/>
        </p:spPr>
        <p:txBody>
          <a:bodyPr wrap="square" rtlCol="0">
            <a:spAutoFit/>
          </a:bodyPr>
          <a:lstStyle/>
          <a:p>
            <a:r>
              <a:rPr lang="en-US" sz="2400" dirty="0"/>
              <a:t>The line tension causes the lanyard to pull through the string ties which dissipates energy (load).</a:t>
            </a:r>
          </a:p>
        </p:txBody>
      </p:sp>
      <p:grpSp>
        <p:nvGrpSpPr>
          <p:cNvPr id="2" name="Group 1">
            <a:extLst>
              <a:ext uri="{FF2B5EF4-FFF2-40B4-BE49-F238E27FC236}">
                <a16:creationId xmlns:a16="http://schemas.microsoft.com/office/drawing/2014/main" id="{5C51FA7F-2BEE-464D-8B8E-FADAD4C37620}"/>
              </a:ext>
            </a:extLst>
          </p:cNvPr>
          <p:cNvGrpSpPr/>
          <p:nvPr/>
        </p:nvGrpSpPr>
        <p:grpSpPr>
          <a:xfrm>
            <a:off x="2657984" y="782122"/>
            <a:ext cx="7816413" cy="5944730"/>
            <a:chOff x="2657984" y="782122"/>
            <a:chExt cx="7816413" cy="5944730"/>
          </a:xfrm>
        </p:grpSpPr>
        <p:pic>
          <p:nvPicPr>
            <p:cNvPr id="1026" name="Picture 2" descr="https://encrypted-tbn0.gstatic.com/images?q=tbn:ANd9GcTYZqEQIGvbIdAiQxS5El5_X8THSlqA9hPcKPcNxnrgsjzv8-RYHodPqFY"/>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2887247">
              <a:off x="8415910" y="259219"/>
              <a:ext cx="1535584" cy="25813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JNY4riFmdK38jPgexybkVVVQ-d-Ohqy1SMgfsLc8LJbP4MWNu"/>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523143">
              <a:off x="2657984" y="4455896"/>
              <a:ext cx="1123312" cy="2270956"/>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9"/>
            <p:cNvSpPr/>
            <p:nvPr/>
          </p:nvSpPr>
          <p:spPr>
            <a:xfrm>
              <a:off x="3724759" y="2309247"/>
              <a:ext cx="4610746" cy="2766448"/>
            </a:xfrm>
            <a:custGeom>
              <a:avLst/>
              <a:gdLst>
                <a:gd name="connsiteX0" fmla="*/ 0 w 4610746"/>
                <a:gd name="connsiteY0" fmla="*/ 2766448 h 2766448"/>
                <a:gd name="connsiteX1" fmla="*/ 61994 w 4610746"/>
                <a:gd name="connsiteY1" fmla="*/ 2743200 h 2766448"/>
                <a:gd name="connsiteX2" fmla="*/ 85241 w 4610746"/>
                <a:gd name="connsiteY2" fmla="*/ 2735451 h 2766448"/>
                <a:gd name="connsiteX3" fmla="*/ 116238 w 4610746"/>
                <a:gd name="connsiteY3" fmla="*/ 2719953 h 2766448"/>
                <a:gd name="connsiteX4" fmla="*/ 139485 w 4610746"/>
                <a:gd name="connsiteY4" fmla="*/ 2712204 h 2766448"/>
                <a:gd name="connsiteX5" fmla="*/ 185980 w 4610746"/>
                <a:gd name="connsiteY5" fmla="*/ 2681207 h 2766448"/>
                <a:gd name="connsiteX6" fmla="*/ 263472 w 4610746"/>
                <a:gd name="connsiteY6" fmla="*/ 2657960 h 2766448"/>
                <a:gd name="connsiteX7" fmla="*/ 286719 w 4610746"/>
                <a:gd name="connsiteY7" fmla="*/ 2650211 h 2766448"/>
                <a:gd name="connsiteX8" fmla="*/ 302217 w 4610746"/>
                <a:gd name="connsiteY8" fmla="*/ 2634712 h 2766448"/>
                <a:gd name="connsiteX9" fmla="*/ 325465 w 4610746"/>
                <a:gd name="connsiteY9" fmla="*/ 2626963 h 2766448"/>
                <a:gd name="connsiteX10" fmla="*/ 340963 w 4610746"/>
                <a:gd name="connsiteY10" fmla="*/ 2603716 h 2766448"/>
                <a:gd name="connsiteX11" fmla="*/ 364210 w 4610746"/>
                <a:gd name="connsiteY11" fmla="*/ 2588217 h 2766448"/>
                <a:gd name="connsiteX12" fmla="*/ 379709 w 4610746"/>
                <a:gd name="connsiteY12" fmla="*/ 2572719 h 2766448"/>
                <a:gd name="connsiteX13" fmla="*/ 402956 w 4610746"/>
                <a:gd name="connsiteY13" fmla="*/ 2557221 h 2766448"/>
                <a:gd name="connsiteX14" fmla="*/ 418455 w 4610746"/>
                <a:gd name="connsiteY14" fmla="*/ 2541722 h 2766448"/>
                <a:gd name="connsiteX15" fmla="*/ 441702 w 4610746"/>
                <a:gd name="connsiteY15" fmla="*/ 2533973 h 2766448"/>
                <a:gd name="connsiteX16" fmla="*/ 457200 w 4610746"/>
                <a:gd name="connsiteY16" fmla="*/ 2510726 h 2766448"/>
                <a:gd name="connsiteX17" fmla="*/ 488197 w 4610746"/>
                <a:gd name="connsiteY17" fmla="*/ 2479729 h 2766448"/>
                <a:gd name="connsiteX18" fmla="*/ 503695 w 4610746"/>
                <a:gd name="connsiteY18" fmla="*/ 2456482 h 2766448"/>
                <a:gd name="connsiteX19" fmla="*/ 526943 w 4610746"/>
                <a:gd name="connsiteY19" fmla="*/ 2440984 h 2766448"/>
                <a:gd name="connsiteX20" fmla="*/ 542441 w 4610746"/>
                <a:gd name="connsiteY20" fmla="*/ 2425485 h 2766448"/>
                <a:gd name="connsiteX21" fmla="*/ 557939 w 4610746"/>
                <a:gd name="connsiteY21" fmla="*/ 2402238 h 2766448"/>
                <a:gd name="connsiteX22" fmla="*/ 581187 w 4610746"/>
                <a:gd name="connsiteY22" fmla="*/ 2394489 h 2766448"/>
                <a:gd name="connsiteX23" fmla="*/ 596685 w 4610746"/>
                <a:gd name="connsiteY23" fmla="*/ 2378990 h 2766448"/>
                <a:gd name="connsiteX24" fmla="*/ 612183 w 4610746"/>
                <a:gd name="connsiteY24" fmla="*/ 2355743 h 2766448"/>
                <a:gd name="connsiteX25" fmla="*/ 635431 w 4610746"/>
                <a:gd name="connsiteY25" fmla="*/ 2347994 h 2766448"/>
                <a:gd name="connsiteX26" fmla="*/ 674177 w 4610746"/>
                <a:gd name="connsiteY26" fmla="*/ 2324746 h 2766448"/>
                <a:gd name="connsiteX27" fmla="*/ 720672 w 4610746"/>
                <a:gd name="connsiteY27" fmla="*/ 2301499 h 2766448"/>
                <a:gd name="connsiteX28" fmla="*/ 759417 w 4610746"/>
                <a:gd name="connsiteY28" fmla="*/ 2247255 h 2766448"/>
                <a:gd name="connsiteX29" fmla="*/ 774916 w 4610746"/>
                <a:gd name="connsiteY29" fmla="*/ 2231756 h 2766448"/>
                <a:gd name="connsiteX30" fmla="*/ 782665 w 4610746"/>
                <a:gd name="connsiteY30" fmla="*/ 2092272 h 2766448"/>
                <a:gd name="connsiteX31" fmla="*/ 821410 w 4610746"/>
                <a:gd name="connsiteY31" fmla="*/ 2100021 h 2766448"/>
                <a:gd name="connsiteX32" fmla="*/ 829160 w 4610746"/>
                <a:gd name="connsiteY32" fmla="*/ 2123268 h 2766448"/>
                <a:gd name="connsiteX33" fmla="*/ 836909 w 4610746"/>
                <a:gd name="connsiteY33" fmla="*/ 2162014 h 2766448"/>
                <a:gd name="connsiteX34" fmla="*/ 984143 w 4610746"/>
                <a:gd name="connsiteY34" fmla="*/ 2154265 h 2766448"/>
                <a:gd name="connsiteX35" fmla="*/ 1022888 w 4610746"/>
                <a:gd name="connsiteY35" fmla="*/ 2131017 h 2766448"/>
                <a:gd name="connsiteX36" fmla="*/ 1069383 w 4610746"/>
                <a:gd name="connsiteY36" fmla="*/ 2115519 h 2766448"/>
                <a:gd name="connsiteX37" fmla="*/ 1115878 w 4610746"/>
                <a:gd name="connsiteY37" fmla="*/ 2084522 h 2766448"/>
                <a:gd name="connsiteX38" fmla="*/ 1162373 w 4610746"/>
                <a:gd name="connsiteY38" fmla="*/ 2061275 h 2766448"/>
                <a:gd name="connsiteX39" fmla="*/ 1177872 w 4610746"/>
                <a:gd name="connsiteY39" fmla="*/ 2045777 h 2766448"/>
                <a:gd name="connsiteX40" fmla="*/ 1224366 w 4610746"/>
                <a:gd name="connsiteY40" fmla="*/ 2030278 h 2766448"/>
                <a:gd name="connsiteX41" fmla="*/ 1263112 w 4610746"/>
                <a:gd name="connsiteY41" fmla="*/ 2007031 h 2766448"/>
                <a:gd name="connsiteX42" fmla="*/ 1309607 w 4610746"/>
                <a:gd name="connsiteY42" fmla="*/ 1976034 h 2766448"/>
                <a:gd name="connsiteX43" fmla="*/ 1332855 w 4610746"/>
                <a:gd name="connsiteY43" fmla="*/ 1960536 h 2766448"/>
                <a:gd name="connsiteX44" fmla="*/ 1356102 w 4610746"/>
                <a:gd name="connsiteY44" fmla="*/ 1952787 h 2766448"/>
                <a:gd name="connsiteX45" fmla="*/ 1402597 w 4610746"/>
                <a:gd name="connsiteY45" fmla="*/ 1921790 h 2766448"/>
                <a:gd name="connsiteX46" fmla="*/ 1425844 w 4610746"/>
                <a:gd name="connsiteY46" fmla="*/ 1906292 h 2766448"/>
                <a:gd name="connsiteX47" fmla="*/ 1472339 w 4610746"/>
                <a:gd name="connsiteY47" fmla="*/ 1890794 h 2766448"/>
                <a:gd name="connsiteX48" fmla="*/ 1495587 w 4610746"/>
                <a:gd name="connsiteY48" fmla="*/ 1875295 h 2766448"/>
                <a:gd name="connsiteX49" fmla="*/ 1518834 w 4610746"/>
                <a:gd name="connsiteY49" fmla="*/ 1867546 h 2766448"/>
                <a:gd name="connsiteX50" fmla="*/ 1534333 w 4610746"/>
                <a:gd name="connsiteY50" fmla="*/ 1852048 h 2766448"/>
                <a:gd name="connsiteX51" fmla="*/ 1588577 w 4610746"/>
                <a:gd name="connsiteY51" fmla="*/ 1836550 h 2766448"/>
                <a:gd name="connsiteX52" fmla="*/ 1604075 w 4610746"/>
                <a:gd name="connsiteY52" fmla="*/ 1821051 h 2766448"/>
                <a:gd name="connsiteX53" fmla="*/ 1650570 w 4610746"/>
                <a:gd name="connsiteY53" fmla="*/ 1805553 h 2766448"/>
                <a:gd name="connsiteX54" fmla="*/ 1673817 w 4610746"/>
                <a:gd name="connsiteY54" fmla="*/ 1790055 h 2766448"/>
                <a:gd name="connsiteX55" fmla="*/ 1728061 w 4610746"/>
                <a:gd name="connsiteY55" fmla="*/ 1759058 h 2766448"/>
                <a:gd name="connsiteX56" fmla="*/ 1759058 w 4610746"/>
                <a:gd name="connsiteY56" fmla="*/ 1728061 h 2766448"/>
                <a:gd name="connsiteX57" fmla="*/ 1774556 w 4610746"/>
                <a:gd name="connsiteY57" fmla="*/ 1704814 h 2766448"/>
                <a:gd name="connsiteX58" fmla="*/ 1790055 w 4610746"/>
                <a:gd name="connsiteY58" fmla="*/ 1689316 h 2766448"/>
                <a:gd name="connsiteX59" fmla="*/ 1797804 w 4610746"/>
                <a:gd name="connsiteY59" fmla="*/ 1666068 h 2766448"/>
                <a:gd name="connsiteX60" fmla="*/ 1782305 w 4610746"/>
                <a:gd name="connsiteY60" fmla="*/ 1596326 h 2766448"/>
                <a:gd name="connsiteX61" fmla="*/ 1759058 w 4610746"/>
                <a:gd name="connsiteY61" fmla="*/ 1549831 h 2766448"/>
                <a:gd name="connsiteX62" fmla="*/ 1790055 w 4610746"/>
                <a:gd name="connsiteY62" fmla="*/ 1480089 h 2766448"/>
                <a:gd name="connsiteX63" fmla="*/ 1813302 w 4610746"/>
                <a:gd name="connsiteY63" fmla="*/ 1487838 h 2766448"/>
                <a:gd name="connsiteX64" fmla="*/ 1821051 w 4610746"/>
                <a:gd name="connsiteY64" fmla="*/ 1511085 h 2766448"/>
                <a:gd name="connsiteX65" fmla="*/ 1844299 w 4610746"/>
                <a:gd name="connsiteY65" fmla="*/ 1573078 h 2766448"/>
                <a:gd name="connsiteX66" fmla="*/ 1867546 w 4610746"/>
                <a:gd name="connsiteY66" fmla="*/ 1588577 h 2766448"/>
                <a:gd name="connsiteX67" fmla="*/ 1945038 w 4610746"/>
                <a:gd name="connsiteY67" fmla="*/ 1580828 h 2766448"/>
                <a:gd name="connsiteX68" fmla="*/ 1991533 w 4610746"/>
                <a:gd name="connsiteY68" fmla="*/ 1557580 h 2766448"/>
                <a:gd name="connsiteX69" fmla="*/ 2014780 w 4610746"/>
                <a:gd name="connsiteY69" fmla="*/ 1549831 h 2766448"/>
                <a:gd name="connsiteX70" fmla="*/ 2038027 w 4610746"/>
                <a:gd name="connsiteY70" fmla="*/ 1534333 h 2766448"/>
                <a:gd name="connsiteX71" fmla="*/ 2053526 w 4610746"/>
                <a:gd name="connsiteY71" fmla="*/ 1518834 h 2766448"/>
                <a:gd name="connsiteX72" fmla="*/ 2076773 w 4610746"/>
                <a:gd name="connsiteY72" fmla="*/ 1511085 h 2766448"/>
                <a:gd name="connsiteX73" fmla="*/ 2115519 w 4610746"/>
                <a:gd name="connsiteY73" fmla="*/ 1487838 h 2766448"/>
                <a:gd name="connsiteX74" fmla="*/ 2131017 w 4610746"/>
                <a:gd name="connsiteY74" fmla="*/ 1472339 h 2766448"/>
                <a:gd name="connsiteX75" fmla="*/ 2162014 w 4610746"/>
                <a:gd name="connsiteY75" fmla="*/ 1464590 h 2766448"/>
                <a:gd name="connsiteX76" fmla="*/ 2185261 w 4610746"/>
                <a:gd name="connsiteY76" fmla="*/ 1456841 h 2766448"/>
                <a:gd name="connsiteX77" fmla="*/ 2200760 w 4610746"/>
                <a:gd name="connsiteY77" fmla="*/ 1441343 h 2766448"/>
                <a:gd name="connsiteX78" fmla="*/ 2239505 w 4610746"/>
                <a:gd name="connsiteY78" fmla="*/ 1433594 h 2766448"/>
                <a:gd name="connsiteX79" fmla="*/ 2286000 w 4610746"/>
                <a:gd name="connsiteY79" fmla="*/ 1418095 h 2766448"/>
                <a:gd name="connsiteX80" fmla="*/ 2309248 w 4610746"/>
                <a:gd name="connsiteY80" fmla="*/ 1410346 h 2766448"/>
                <a:gd name="connsiteX81" fmla="*/ 2332495 w 4610746"/>
                <a:gd name="connsiteY81" fmla="*/ 1394848 h 2766448"/>
                <a:gd name="connsiteX82" fmla="*/ 2409987 w 4610746"/>
                <a:gd name="connsiteY82" fmla="*/ 1371600 h 2766448"/>
                <a:gd name="connsiteX83" fmla="*/ 2479729 w 4610746"/>
                <a:gd name="connsiteY83" fmla="*/ 1340604 h 2766448"/>
                <a:gd name="connsiteX84" fmla="*/ 2549472 w 4610746"/>
                <a:gd name="connsiteY84" fmla="*/ 1317356 h 2766448"/>
                <a:gd name="connsiteX85" fmla="*/ 2572719 w 4610746"/>
                <a:gd name="connsiteY85" fmla="*/ 1309607 h 2766448"/>
                <a:gd name="connsiteX86" fmla="*/ 2595966 w 4610746"/>
                <a:gd name="connsiteY86" fmla="*/ 1294109 h 2766448"/>
                <a:gd name="connsiteX87" fmla="*/ 2642461 w 4610746"/>
                <a:gd name="connsiteY87" fmla="*/ 1239865 h 2766448"/>
                <a:gd name="connsiteX88" fmla="*/ 2650210 w 4610746"/>
                <a:gd name="connsiteY88" fmla="*/ 1216617 h 2766448"/>
                <a:gd name="connsiteX89" fmla="*/ 2657960 w 4610746"/>
                <a:gd name="connsiteY89" fmla="*/ 1177872 h 2766448"/>
                <a:gd name="connsiteX90" fmla="*/ 2665709 w 4610746"/>
                <a:gd name="connsiteY90" fmla="*/ 1146875 h 2766448"/>
                <a:gd name="connsiteX91" fmla="*/ 2673458 w 4610746"/>
                <a:gd name="connsiteY91" fmla="*/ 1030638 h 2766448"/>
                <a:gd name="connsiteX92" fmla="*/ 2688956 w 4610746"/>
                <a:gd name="connsiteY92" fmla="*/ 1053885 h 2766448"/>
                <a:gd name="connsiteX93" fmla="*/ 2696705 w 4610746"/>
                <a:gd name="connsiteY93" fmla="*/ 1139126 h 2766448"/>
                <a:gd name="connsiteX94" fmla="*/ 2805194 w 4610746"/>
                <a:gd name="connsiteY94" fmla="*/ 1131377 h 2766448"/>
                <a:gd name="connsiteX95" fmla="*/ 2851688 w 4610746"/>
                <a:gd name="connsiteY95" fmla="*/ 1115878 h 2766448"/>
                <a:gd name="connsiteX96" fmla="*/ 2905933 w 4610746"/>
                <a:gd name="connsiteY96" fmla="*/ 1100380 h 2766448"/>
                <a:gd name="connsiteX97" fmla="*/ 2952427 w 4610746"/>
                <a:gd name="connsiteY97" fmla="*/ 1069384 h 2766448"/>
                <a:gd name="connsiteX98" fmla="*/ 2975675 w 4610746"/>
                <a:gd name="connsiteY98" fmla="*/ 1061634 h 2766448"/>
                <a:gd name="connsiteX99" fmla="*/ 2998922 w 4610746"/>
                <a:gd name="connsiteY99" fmla="*/ 1046136 h 2766448"/>
                <a:gd name="connsiteX100" fmla="*/ 3014421 w 4610746"/>
                <a:gd name="connsiteY100" fmla="*/ 1030638 h 2766448"/>
                <a:gd name="connsiteX101" fmla="*/ 3037668 w 4610746"/>
                <a:gd name="connsiteY101" fmla="*/ 1022889 h 2766448"/>
                <a:gd name="connsiteX102" fmla="*/ 3060916 w 4610746"/>
                <a:gd name="connsiteY102" fmla="*/ 1007390 h 2766448"/>
                <a:gd name="connsiteX103" fmla="*/ 3076414 w 4610746"/>
                <a:gd name="connsiteY103" fmla="*/ 984143 h 2766448"/>
                <a:gd name="connsiteX104" fmla="*/ 3122909 w 4610746"/>
                <a:gd name="connsiteY104" fmla="*/ 968645 h 2766448"/>
                <a:gd name="connsiteX105" fmla="*/ 3153905 w 4610746"/>
                <a:gd name="connsiteY105" fmla="*/ 953146 h 2766448"/>
                <a:gd name="connsiteX106" fmla="*/ 3200400 w 4610746"/>
                <a:gd name="connsiteY106" fmla="*/ 922150 h 2766448"/>
                <a:gd name="connsiteX107" fmla="*/ 3223648 w 4610746"/>
                <a:gd name="connsiteY107" fmla="*/ 914400 h 2766448"/>
                <a:gd name="connsiteX108" fmla="*/ 3246895 w 4610746"/>
                <a:gd name="connsiteY108" fmla="*/ 898902 h 2766448"/>
                <a:gd name="connsiteX109" fmla="*/ 3277892 w 4610746"/>
                <a:gd name="connsiteY109" fmla="*/ 891153 h 2766448"/>
                <a:gd name="connsiteX110" fmla="*/ 3301139 w 4610746"/>
                <a:gd name="connsiteY110" fmla="*/ 883404 h 2766448"/>
                <a:gd name="connsiteX111" fmla="*/ 3316638 w 4610746"/>
                <a:gd name="connsiteY111" fmla="*/ 867906 h 2766448"/>
                <a:gd name="connsiteX112" fmla="*/ 3378631 w 4610746"/>
                <a:gd name="connsiteY112" fmla="*/ 813661 h 2766448"/>
                <a:gd name="connsiteX113" fmla="*/ 3394129 w 4610746"/>
                <a:gd name="connsiteY113" fmla="*/ 782665 h 2766448"/>
                <a:gd name="connsiteX114" fmla="*/ 3409627 w 4610746"/>
                <a:gd name="connsiteY114" fmla="*/ 736170 h 2766448"/>
                <a:gd name="connsiteX115" fmla="*/ 3432875 w 4610746"/>
                <a:gd name="connsiteY115" fmla="*/ 666428 h 2766448"/>
                <a:gd name="connsiteX116" fmla="*/ 3448373 w 4610746"/>
                <a:gd name="connsiteY116" fmla="*/ 643180 h 2766448"/>
                <a:gd name="connsiteX117" fmla="*/ 3456122 w 4610746"/>
                <a:gd name="connsiteY117" fmla="*/ 751668 h 2766448"/>
                <a:gd name="connsiteX118" fmla="*/ 3580109 w 4610746"/>
                <a:gd name="connsiteY118" fmla="*/ 743919 h 2766448"/>
                <a:gd name="connsiteX119" fmla="*/ 3626604 w 4610746"/>
                <a:gd name="connsiteY119" fmla="*/ 728421 h 2766448"/>
                <a:gd name="connsiteX120" fmla="*/ 3657600 w 4610746"/>
                <a:gd name="connsiteY120" fmla="*/ 720672 h 2766448"/>
                <a:gd name="connsiteX121" fmla="*/ 3704095 w 4610746"/>
                <a:gd name="connsiteY121" fmla="*/ 697424 h 2766448"/>
                <a:gd name="connsiteX122" fmla="*/ 3735092 w 4610746"/>
                <a:gd name="connsiteY122" fmla="*/ 681926 h 2766448"/>
                <a:gd name="connsiteX123" fmla="*/ 3758339 w 4610746"/>
                <a:gd name="connsiteY123" fmla="*/ 666428 h 2766448"/>
                <a:gd name="connsiteX124" fmla="*/ 3789336 w 4610746"/>
                <a:gd name="connsiteY124" fmla="*/ 658678 h 2766448"/>
                <a:gd name="connsiteX125" fmla="*/ 3820333 w 4610746"/>
                <a:gd name="connsiteY125" fmla="*/ 635431 h 2766448"/>
                <a:gd name="connsiteX126" fmla="*/ 3874577 w 4610746"/>
                <a:gd name="connsiteY126" fmla="*/ 612184 h 2766448"/>
                <a:gd name="connsiteX127" fmla="*/ 3897824 w 4610746"/>
                <a:gd name="connsiteY127" fmla="*/ 596685 h 2766448"/>
                <a:gd name="connsiteX128" fmla="*/ 3952068 w 4610746"/>
                <a:gd name="connsiteY128" fmla="*/ 573438 h 2766448"/>
                <a:gd name="connsiteX129" fmla="*/ 4014061 w 4610746"/>
                <a:gd name="connsiteY129" fmla="*/ 526943 h 2766448"/>
                <a:gd name="connsiteX130" fmla="*/ 4045058 w 4610746"/>
                <a:gd name="connsiteY130" fmla="*/ 511445 h 2766448"/>
                <a:gd name="connsiteX131" fmla="*/ 4130299 w 4610746"/>
                <a:gd name="connsiteY131" fmla="*/ 441702 h 2766448"/>
                <a:gd name="connsiteX132" fmla="*/ 4153546 w 4610746"/>
                <a:gd name="connsiteY132" fmla="*/ 426204 h 2766448"/>
                <a:gd name="connsiteX133" fmla="*/ 4200041 w 4610746"/>
                <a:gd name="connsiteY133" fmla="*/ 387458 h 2766448"/>
                <a:gd name="connsiteX134" fmla="*/ 4223288 w 4610746"/>
                <a:gd name="connsiteY134" fmla="*/ 371960 h 2766448"/>
                <a:gd name="connsiteX135" fmla="*/ 4277533 w 4610746"/>
                <a:gd name="connsiteY135" fmla="*/ 325465 h 2766448"/>
                <a:gd name="connsiteX136" fmla="*/ 4339526 w 4610746"/>
                <a:gd name="connsiteY136" fmla="*/ 271221 h 2766448"/>
                <a:gd name="connsiteX137" fmla="*/ 4370522 w 4610746"/>
                <a:gd name="connsiteY137" fmla="*/ 232475 h 2766448"/>
                <a:gd name="connsiteX138" fmla="*/ 4409268 w 4610746"/>
                <a:gd name="connsiteY138" fmla="*/ 201478 h 2766448"/>
                <a:gd name="connsiteX139" fmla="*/ 4440265 w 4610746"/>
                <a:gd name="connsiteY139" fmla="*/ 154984 h 2766448"/>
                <a:gd name="connsiteX140" fmla="*/ 4455763 w 4610746"/>
                <a:gd name="connsiteY140" fmla="*/ 131736 h 2766448"/>
                <a:gd name="connsiteX141" fmla="*/ 4479010 w 4610746"/>
                <a:gd name="connsiteY141" fmla="*/ 108489 h 2766448"/>
                <a:gd name="connsiteX142" fmla="*/ 4494509 w 4610746"/>
                <a:gd name="connsiteY142" fmla="*/ 85241 h 2766448"/>
                <a:gd name="connsiteX143" fmla="*/ 4533255 w 4610746"/>
                <a:gd name="connsiteY143" fmla="*/ 46495 h 2766448"/>
                <a:gd name="connsiteX144" fmla="*/ 4548753 w 4610746"/>
                <a:gd name="connsiteY144" fmla="*/ 23248 h 2766448"/>
                <a:gd name="connsiteX145" fmla="*/ 4595248 w 4610746"/>
                <a:gd name="connsiteY145" fmla="*/ 7750 h 2766448"/>
                <a:gd name="connsiteX146" fmla="*/ 4610746 w 4610746"/>
                <a:gd name="connsiteY146" fmla="*/ 0 h 276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610746" h="2766448">
                  <a:moveTo>
                    <a:pt x="0" y="2766448"/>
                  </a:moveTo>
                  <a:cubicBezTo>
                    <a:pt x="74753" y="2751498"/>
                    <a:pt x="8784" y="2769806"/>
                    <a:pt x="61994" y="2743200"/>
                  </a:cubicBezTo>
                  <a:cubicBezTo>
                    <a:pt x="69300" y="2739547"/>
                    <a:pt x="77733" y="2738669"/>
                    <a:pt x="85241" y="2735451"/>
                  </a:cubicBezTo>
                  <a:cubicBezTo>
                    <a:pt x="95859" y="2730901"/>
                    <a:pt x="105620" y="2724503"/>
                    <a:pt x="116238" y="2719953"/>
                  </a:cubicBezTo>
                  <a:cubicBezTo>
                    <a:pt x="123746" y="2716735"/>
                    <a:pt x="132345" y="2716171"/>
                    <a:pt x="139485" y="2712204"/>
                  </a:cubicBezTo>
                  <a:cubicBezTo>
                    <a:pt x="155768" y="2703158"/>
                    <a:pt x="167909" y="2685725"/>
                    <a:pt x="185980" y="2681207"/>
                  </a:cubicBezTo>
                  <a:cubicBezTo>
                    <a:pt x="232825" y="2669496"/>
                    <a:pt x="206875" y="2676825"/>
                    <a:pt x="263472" y="2657960"/>
                  </a:cubicBezTo>
                  <a:lnTo>
                    <a:pt x="286719" y="2650211"/>
                  </a:lnTo>
                  <a:cubicBezTo>
                    <a:pt x="291885" y="2645045"/>
                    <a:pt x="295952" y="2638471"/>
                    <a:pt x="302217" y="2634712"/>
                  </a:cubicBezTo>
                  <a:cubicBezTo>
                    <a:pt x="309221" y="2630509"/>
                    <a:pt x="319086" y="2632066"/>
                    <a:pt x="325465" y="2626963"/>
                  </a:cubicBezTo>
                  <a:cubicBezTo>
                    <a:pt x="332737" y="2621145"/>
                    <a:pt x="334378" y="2610301"/>
                    <a:pt x="340963" y="2603716"/>
                  </a:cubicBezTo>
                  <a:cubicBezTo>
                    <a:pt x="347548" y="2597130"/>
                    <a:pt x="356938" y="2594035"/>
                    <a:pt x="364210" y="2588217"/>
                  </a:cubicBezTo>
                  <a:cubicBezTo>
                    <a:pt x="369915" y="2583653"/>
                    <a:pt x="374004" y="2577283"/>
                    <a:pt x="379709" y="2572719"/>
                  </a:cubicBezTo>
                  <a:cubicBezTo>
                    <a:pt x="386981" y="2566901"/>
                    <a:pt x="395684" y="2563039"/>
                    <a:pt x="402956" y="2557221"/>
                  </a:cubicBezTo>
                  <a:cubicBezTo>
                    <a:pt x="408661" y="2552657"/>
                    <a:pt x="412190" y="2545481"/>
                    <a:pt x="418455" y="2541722"/>
                  </a:cubicBezTo>
                  <a:cubicBezTo>
                    <a:pt x="425459" y="2537519"/>
                    <a:pt x="433953" y="2536556"/>
                    <a:pt x="441702" y="2533973"/>
                  </a:cubicBezTo>
                  <a:cubicBezTo>
                    <a:pt x="446868" y="2526224"/>
                    <a:pt x="451139" y="2517797"/>
                    <a:pt x="457200" y="2510726"/>
                  </a:cubicBezTo>
                  <a:cubicBezTo>
                    <a:pt x="466709" y="2499632"/>
                    <a:pt x="480092" y="2491887"/>
                    <a:pt x="488197" y="2479729"/>
                  </a:cubicBezTo>
                  <a:cubicBezTo>
                    <a:pt x="493363" y="2471980"/>
                    <a:pt x="497110" y="2463067"/>
                    <a:pt x="503695" y="2456482"/>
                  </a:cubicBezTo>
                  <a:cubicBezTo>
                    <a:pt x="510281" y="2449897"/>
                    <a:pt x="519670" y="2446802"/>
                    <a:pt x="526943" y="2440984"/>
                  </a:cubicBezTo>
                  <a:cubicBezTo>
                    <a:pt x="532648" y="2436420"/>
                    <a:pt x="537877" y="2431190"/>
                    <a:pt x="542441" y="2425485"/>
                  </a:cubicBezTo>
                  <a:cubicBezTo>
                    <a:pt x="548259" y="2418213"/>
                    <a:pt x="550667" y="2408056"/>
                    <a:pt x="557939" y="2402238"/>
                  </a:cubicBezTo>
                  <a:cubicBezTo>
                    <a:pt x="564318" y="2397135"/>
                    <a:pt x="573438" y="2397072"/>
                    <a:pt x="581187" y="2394489"/>
                  </a:cubicBezTo>
                  <a:cubicBezTo>
                    <a:pt x="586353" y="2389323"/>
                    <a:pt x="592121" y="2384695"/>
                    <a:pt x="596685" y="2378990"/>
                  </a:cubicBezTo>
                  <a:cubicBezTo>
                    <a:pt x="602503" y="2371718"/>
                    <a:pt x="604911" y="2361561"/>
                    <a:pt x="612183" y="2355743"/>
                  </a:cubicBezTo>
                  <a:cubicBezTo>
                    <a:pt x="618562" y="2350640"/>
                    <a:pt x="627682" y="2350577"/>
                    <a:pt x="635431" y="2347994"/>
                  </a:cubicBezTo>
                  <a:cubicBezTo>
                    <a:pt x="665701" y="2317722"/>
                    <a:pt x="633939" y="2344864"/>
                    <a:pt x="674177" y="2324746"/>
                  </a:cubicBezTo>
                  <a:cubicBezTo>
                    <a:pt x="734265" y="2294702"/>
                    <a:pt x="662237" y="2320977"/>
                    <a:pt x="720672" y="2301499"/>
                  </a:cubicBezTo>
                  <a:cubicBezTo>
                    <a:pt x="734094" y="2281365"/>
                    <a:pt x="743395" y="2266481"/>
                    <a:pt x="759417" y="2247255"/>
                  </a:cubicBezTo>
                  <a:cubicBezTo>
                    <a:pt x="764094" y="2241642"/>
                    <a:pt x="769750" y="2236922"/>
                    <a:pt x="774916" y="2231756"/>
                  </a:cubicBezTo>
                  <a:cubicBezTo>
                    <a:pt x="777499" y="2185261"/>
                    <a:pt x="767167" y="2136184"/>
                    <a:pt x="782665" y="2092272"/>
                  </a:cubicBezTo>
                  <a:cubicBezTo>
                    <a:pt x="787048" y="2079852"/>
                    <a:pt x="810451" y="2092715"/>
                    <a:pt x="821410" y="2100021"/>
                  </a:cubicBezTo>
                  <a:cubicBezTo>
                    <a:pt x="828206" y="2104552"/>
                    <a:pt x="827179" y="2115344"/>
                    <a:pt x="829160" y="2123268"/>
                  </a:cubicBezTo>
                  <a:cubicBezTo>
                    <a:pt x="832355" y="2136046"/>
                    <a:pt x="834326" y="2149099"/>
                    <a:pt x="836909" y="2162014"/>
                  </a:cubicBezTo>
                  <a:cubicBezTo>
                    <a:pt x="885987" y="2159431"/>
                    <a:pt x="935199" y="2158714"/>
                    <a:pt x="984143" y="2154265"/>
                  </a:cubicBezTo>
                  <a:cubicBezTo>
                    <a:pt x="1025510" y="2150504"/>
                    <a:pt x="991607" y="2146658"/>
                    <a:pt x="1022888" y="2131017"/>
                  </a:cubicBezTo>
                  <a:cubicBezTo>
                    <a:pt x="1037500" y="2123711"/>
                    <a:pt x="1053885" y="2120685"/>
                    <a:pt x="1069383" y="2115519"/>
                  </a:cubicBezTo>
                  <a:cubicBezTo>
                    <a:pt x="1087054" y="2109629"/>
                    <a:pt x="1100380" y="2094854"/>
                    <a:pt x="1115878" y="2084522"/>
                  </a:cubicBezTo>
                  <a:cubicBezTo>
                    <a:pt x="1145920" y="2064494"/>
                    <a:pt x="1130292" y="2071969"/>
                    <a:pt x="1162373" y="2061275"/>
                  </a:cubicBezTo>
                  <a:cubicBezTo>
                    <a:pt x="1167539" y="2056109"/>
                    <a:pt x="1171337" y="2049044"/>
                    <a:pt x="1177872" y="2045777"/>
                  </a:cubicBezTo>
                  <a:cubicBezTo>
                    <a:pt x="1192484" y="2038471"/>
                    <a:pt x="1224366" y="2030278"/>
                    <a:pt x="1224366" y="2030278"/>
                  </a:cubicBezTo>
                  <a:cubicBezTo>
                    <a:pt x="1259140" y="1995506"/>
                    <a:pt x="1217842" y="2032181"/>
                    <a:pt x="1263112" y="2007031"/>
                  </a:cubicBezTo>
                  <a:cubicBezTo>
                    <a:pt x="1279395" y="1997985"/>
                    <a:pt x="1294109" y="1986366"/>
                    <a:pt x="1309607" y="1976034"/>
                  </a:cubicBezTo>
                  <a:cubicBezTo>
                    <a:pt x="1317356" y="1970868"/>
                    <a:pt x="1324020" y="1963481"/>
                    <a:pt x="1332855" y="1960536"/>
                  </a:cubicBezTo>
                  <a:lnTo>
                    <a:pt x="1356102" y="1952787"/>
                  </a:lnTo>
                  <a:lnTo>
                    <a:pt x="1402597" y="1921790"/>
                  </a:lnTo>
                  <a:cubicBezTo>
                    <a:pt x="1410346" y="1916624"/>
                    <a:pt x="1417009" y="1909237"/>
                    <a:pt x="1425844" y="1906292"/>
                  </a:cubicBezTo>
                  <a:lnTo>
                    <a:pt x="1472339" y="1890794"/>
                  </a:lnTo>
                  <a:cubicBezTo>
                    <a:pt x="1480088" y="1885628"/>
                    <a:pt x="1487257" y="1879460"/>
                    <a:pt x="1495587" y="1875295"/>
                  </a:cubicBezTo>
                  <a:cubicBezTo>
                    <a:pt x="1502893" y="1871642"/>
                    <a:pt x="1511830" y="1871748"/>
                    <a:pt x="1518834" y="1867546"/>
                  </a:cubicBezTo>
                  <a:cubicBezTo>
                    <a:pt x="1525099" y="1863787"/>
                    <a:pt x="1528068" y="1855807"/>
                    <a:pt x="1534333" y="1852048"/>
                  </a:cubicBezTo>
                  <a:cubicBezTo>
                    <a:pt x="1542275" y="1847283"/>
                    <a:pt x="1582786" y="1837998"/>
                    <a:pt x="1588577" y="1836550"/>
                  </a:cubicBezTo>
                  <a:cubicBezTo>
                    <a:pt x="1593743" y="1831384"/>
                    <a:pt x="1597540" y="1824318"/>
                    <a:pt x="1604075" y="1821051"/>
                  </a:cubicBezTo>
                  <a:cubicBezTo>
                    <a:pt x="1618687" y="1813745"/>
                    <a:pt x="1650570" y="1805553"/>
                    <a:pt x="1650570" y="1805553"/>
                  </a:cubicBezTo>
                  <a:cubicBezTo>
                    <a:pt x="1658319" y="1800387"/>
                    <a:pt x="1665731" y="1794676"/>
                    <a:pt x="1673817" y="1790055"/>
                  </a:cubicBezTo>
                  <a:cubicBezTo>
                    <a:pt x="1695802" y="1777492"/>
                    <a:pt x="1709183" y="1775239"/>
                    <a:pt x="1728061" y="1759058"/>
                  </a:cubicBezTo>
                  <a:cubicBezTo>
                    <a:pt x="1739155" y="1749549"/>
                    <a:pt x="1748726" y="1738393"/>
                    <a:pt x="1759058" y="1728061"/>
                  </a:cubicBezTo>
                  <a:cubicBezTo>
                    <a:pt x="1765643" y="1721476"/>
                    <a:pt x="1768738" y="1712086"/>
                    <a:pt x="1774556" y="1704814"/>
                  </a:cubicBezTo>
                  <a:cubicBezTo>
                    <a:pt x="1779120" y="1699109"/>
                    <a:pt x="1784889" y="1694482"/>
                    <a:pt x="1790055" y="1689316"/>
                  </a:cubicBezTo>
                  <a:cubicBezTo>
                    <a:pt x="1792638" y="1681567"/>
                    <a:pt x="1797804" y="1674236"/>
                    <a:pt x="1797804" y="1666068"/>
                  </a:cubicBezTo>
                  <a:cubicBezTo>
                    <a:pt x="1797804" y="1654157"/>
                    <a:pt x="1790298" y="1612311"/>
                    <a:pt x="1782305" y="1596326"/>
                  </a:cubicBezTo>
                  <a:cubicBezTo>
                    <a:pt x="1752264" y="1536246"/>
                    <a:pt x="1778533" y="1608255"/>
                    <a:pt x="1759058" y="1549831"/>
                  </a:cubicBezTo>
                  <a:cubicBezTo>
                    <a:pt x="1762608" y="1524983"/>
                    <a:pt x="1754422" y="1486028"/>
                    <a:pt x="1790055" y="1480089"/>
                  </a:cubicBezTo>
                  <a:cubicBezTo>
                    <a:pt x="1798112" y="1478746"/>
                    <a:pt x="1805553" y="1485255"/>
                    <a:pt x="1813302" y="1487838"/>
                  </a:cubicBezTo>
                  <a:cubicBezTo>
                    <a:pt x="1815885" y="1495587"/>
                    <a:pt x="1819070" y="1503161"/>
                    <a:pt x="1821051" y="1511085"/>
                  </a:cubicBezTo>
                  <a:cubicBezTo>
                    <a:pt x="1828444" y="1540659"/>
                    <a:pt x="1823037" y="1551816"/>
                    <a:pt x="1844299" y="1573078"/>
                  </a:cubicBezTo>
                  <a:cubicBezTo>
                    <a:pt x="1850885" y="1579664"/>
                    <a:pt x="1859797" y="1583411"/>
                    <a:pt x="1867546" y="1588577"/>
                  </a:cubicBezTo>
                  <a:cubicBezTo>
                    <a:pt x="1893377" y="1585994"/>
                    <a:pt x="1919380" y="1584775"/>
                    <a:pt x="1945038" y="1580828"/>
                  </a:cubicBezTo>
                  <a:cubicBezTo>
                    <a:pt x="1973167" y="1576500"/>
                    <a:pt x="1965996" y="1570348"/>
                    <a:pt x="1991533" y="1557580"/>
                  </a:cubicBezTo>
                  <a:cubicBezTo>
                    <a:pt x="1998839" y="1553927"/>
                    <a:pt x="2007031" y="1552414"/>
                    <a:pt x="2014780" y="1549831"/>
                  </a:cubicBezTo>
                  <a:cubicBezTo>
                    <a:pt x="2022529" y="1544665"/>
                    <a:pt x="2030755" y="1540151"/>
                    <a:pt x="2038027" y="1534333"/>
                  </a:cubicBezTo>
                  <a:cubicBezTo>
                    <a:pt x="2043732" y="1529769"/>
                    <a:pt x="2047261" y="1522593"/>
                    <a:pt x="2053526" y="1518834"/>
                  </a:cubicBezTo>
                  <a:cubicBezTo>
                    <a:pt x="2060530" y="1514631"/>
                    <a:pt x="2069024" y="1513668"/>
                    <a:pt x="2076773" y="1511085"/>
                  </a:cubicBezTo>
                  <a:cubicBezTo>
                    <a:pt x="2116049" y="1471811"/>
                    <a:pt x="2065216" y="1518021"/>
                    <a:pt x="2115519" y="1487838"/>
                  </a:cubicBezTo>
                  <a:cubicBezTo>
                    <a:pt x="2121784" y="1484079"/>
                    <a:pt x="2124482" y="1475606"/>
                    <a:pt x="2131017" y="1472339"/>
                  </a:cubicBezTo>
                  <a:cubicBezTo>
                    <a:pt x="2140543" y="1467576"/>
                    <a:pt x="2151773" y="1467516"/>
                    <a:pt x="2162014" y="1464590"/>
                  </a:cubicBezTo>
                  <a:cubicBezTo>
                    <a:pt x="2169868" y="1462346"/>
                    <a:pt x="2177512" y="1459424"/>
                    <a:pt x="2185261" y="1456841"/>
                  </a:cubicBezTo>
                  <a:cubicBezTo>
                    <a:pt x="2190427" y="1451675"/>
                    <a:pt x="2194045" y="1444221"/>
                    <a:pt x="2200760" y="1441343"/>
                  </a:cubicBezTo>
                  <a:cubicBezTo>
                    <a:pt x="2212866" y="1436155"/>
                    <a:pt x="2226798" y="1437060"/>
                    <a:pt x="2239505" y="1433594"/>
                  </a:cubicBezTo>
                  <a:cubicBezTo>
                    <a:pt x="2255266" y="1429295"/>
                    <a:pt x="2270502" y="1423261"/>
                    <a:pt x="2286000" y="1418095"/>
                  </a:cubicBezTo>
                  <a:lnTo>
                    <a:pt x="2309248" y="1410346"/>
                  </a:lnTo>
                  <a:cubicBezTo>
                    <a:pt x="2316997" y="1405180"/>
                    <a:pt x="2323935" y="1398517"/>
                    <a:pt x="2332495" y="1394848"/>
                  </a:cubicBezTo>
                  <a:cubicBezTo>
                    <a:pt x="2362821" y="1381851"/>
                    <a:pt x="2378729" y="1392439"/>
                    <a:pt x="2409987" y="1371600"/>
                  </a:cubicBezTo>
                  <a:cubicBezTo>
                    <a:pt x="2446827" y="1347040"/>
                    <a:pt x="2424399" y="1359047"/>
                    <a:pt x="2479729" y="1340604"/>
                  </a:cubicBezTo>
                  <a:lnTo>
                    <a:pt x="2549472" y="1317356"/>
                  </a:lnTo>
                  <a:lnTo>
                    <a:pt x="2572719" y="1309607"/>
                  </a:lnTo>
                  <a:cubicBezTo>
                    <a:pt x="2580468" y="1304441"/>
                    <a:pt x="2588895" y="1300170"/>
                    <a:pt x="2595966" y="1294109"/>
                  </a:cubicBezTo>
                  <a:cubicBezTo>
                    <a:pt x="2625197" y="1269054"/>
                    <a:pt x="2624181" y="1267286"/>
                    <a:pt x="2642461" y="1239865"/>
                  </a:cubicBezTo>
                  <a:cubicBezTo>
                    <a:pt x="2645044" y="1232116"/>
                    <a:pt x="2648229" y="1224542"/>
                    <a:pt x="2650210" y="1216617"/>
                  </a:cubicBezTo>
                  <a:cubicBezTo>
                    <a:pt x="2653405" y="1203839"/>
                    <a:pt x="2655103" y="1190729"/>
                    <a:pt x="2657960" y="1177872"/>
                  </a:cubicBezTo>
                  <a:cubicBezTo>
                    <a:pt x="2660270" y="1167475"/>
                    <a:pt x="2663126" y="1157207"/>
                    <a:pt x="2665709" y="1146875"/>
                  </a:cubicBezTo>
                  <a:cubicBezTo>
                    <a:pt x="2668292" y="1108129"/>
                    <a:pt x="2664040" y="1068310"/>
                    <a:pt x="2673458" y="1030638"/>
                  </a:cubicBezTo>
                  <a:cubicBezTo>
                    <a:pt x="2675717" y="1021603"/>
                    <a:pt x="2687005" y="1044779"/>
                    <a:pt x="2688956" y="1053885"/>
                  </a:cubicBezTo>
                  <a:cubicBezTo>
                    <a:pt x="2694934" y="1081783"/>
                    <a:pt x="2694122" y="1110712"/>
                    <a:pt x="2696705" y="1139126"/>
                  </a:cubicBezTo>
                  <a:cubicBezTo>
                    <a:pt x="2732868" y="1136543"/>
                    <a:pt x="2769340" y="1136755"/>
                    <a:pt x="2805194" y="1131377"/>
                  </a:cubicBezTo>
                  <a:cubicBezTo>
                    <a:pt x="2821350" y="1128954"/>
                    <a:pt x="2835839" y="1119840"/>
                    <a:pt x="2851688" y="1115878"/>
                  </a:cubicBezTo>
                  <a:cubicBezTo>
                    <a:pt x="2890610" y="1106148"/>
                    <a:pt x="2872581" y="1111497"/>
                    <a:pt x="2905933" y="1100380"/>
                  </a:cubicBezTo>
                  <a:cubicBezTo>
                    <a:pt x="2921431" y="1090048"/>
                    <a:pt x="2934757" y="1075275"/>
                    <a:pt x="2952427" y="1069384"/>
                  </a:cubicBezTo>
                  <a:cubicBezTo>
                    <a:pt x="2960176" y="1066801"/>
                    <a:pt x="2968369" y="1065287"/>
                    <a:pt x="2975675" y="1061634"/>
                  </a:cubicBezTo>
                  <a:cubicBezTo>
                    <a:pt x="2984005" y="1057469"/>
                    <a:pt x="2991650" y="1051954"/>
                    <a:pt x="2998922" y="1046136"/>
                  </a:cubicBezTo>
                  <a:cubicBezTo>
                    <a:pt x="3004627" y="1041572"/>
                    <a:pt x="3008156" y="1034397"/>
                    <a:pt x="3014421" y="1030638"/>
                  </a:cubicBezTo>
                  <a:cubicBezTo>
                    <a:pt x="3021425" y="1026436"/>
                    <a:pt x="3029919" y="1025472"/>
                    <a:pt x="3037668" y="1022889"/>
                  </a:cubicBezTo>
                  <a:cubicBezTo>
                    <a:pt x="3045417" y="1017723"/>
                    <a:pt x="3054330" y="1013976"/>
                    <a:pt x="3060916" y="1007390"/>
                  </a:cubicBezTo>
                  <a:cubicBezTo>
                    <a:pt x="3067501" y="1000805"/>
                    <a:pt x="3068516" y="989079"/>
                    <a:pt x="3076414" y="984143"/>
                  </a:cubicBezTo>
                  <a:cubicBezTo>
                    <a:pt x="3090268" y="975485"/>
                    <a:pt x="3108297" y="975951"/>
                    <a:pt x="3122909" y="968645"/>
                  </a:cubicBezTo>
                  <a:cubicBezTo>
                    <a:pt x="3133241" y="963479"/>
                    <a:pt x="3144000" y="959089"/>
                    <a:pt x="3153905" y="953146"/>
                  </a:cubicBezTo>
                  <a:cubicBezTo>
                    <a:pt x="3169877" y="943563"/>
                    <a:pt x="3182729" y="928041"/>
                    <a:pt x="3200400" y="922150"/>
                  </a:cubicBezTo>
                  <a:cubicBezTo>
                    <a:pt x="3208149" y="919567"/>
                    <a:pt x="3216342" y="918053"/>
                    <a:pt x="3223648" y="914400"/>
                  </a:cubicBezTo>
                  <a:cubicBezTo>
                    <a:pt x="3231978" y="910235"/>
                    <a:pt x="3238335" y="902571"/>
                    <a:pt x="3246895" y="898902"/>
                  </a:cubicBezTo>
                  <a:cubicBezTo>
                    <a:pt x="3256684" y="894707"/>
                    <a:pt x="3267651" y="894079"/>
                    <a:pt x="3277892" y="891153"/>
                  </a:cubicBezTo>
                  <a:cubicBezTo>
                    <a:pt x="3285746" y="888909"/>
                    <a:pt x="3293390" y="885987"/>
                    <a:pt x="3301139" y="883404"/>
                  </a:cubicBezTo>
                  <a:cubicBezTo>
                    <a:pt x="3306305" y="878238"/>
                    <a:pt x="3310933" y="872470"/>
                    <a:pt x="3316638" y="867906"/>
                  </a:cubicBezTo>
                  <a:cubicBezTo>
                    <a:pt x="3340090" y="849144"/>
                    <a:pt x="3362701" y="845521"/>
                    <a:pt x="3378631" y="813661"/>
                  </a:cubicBezTo>
                  <a:cubicBezTo>
                    <a:pt x="3383797" y="803329"/>
                    <a:pt x="3389839" y="793390"/>
                    <a:pt x="3394129" y="782665"/>
                  </a:cubicBezTo>
                  <a:cubicBezTo>
                    <a:pt x="3400196" y="767497"/>
                    <a:pt x="3404461" y="751668"/>
                    <a:pt x="3409627" y="736170"/>
                  </a:cubicBezTo>
                  <a:lnTo>
                    <a:pt x="3432875" y="666428"/>
                  </a:lnTo>
                  <a:cubicBezTo>
                    <a:pt x="3435820" y="657593"/>
                    <a:pt x="3443207" y="650929"/>
                    <a:pt x="3448373" y="643180"/>
                  </a:cubicBezTo>
                  <a:cubicBezTo>
                    <a:pt x="3450956" y="679343"/>
                    <a:pt x="3427323" y="729645"/>
                    <a:pt x="3456122" y="751668"/>
                  </a:cubicBezTo>
                  <a:cubicBezTo>
                    <a:pt x="3489016" y="776822"/>
                    <a:pt x="3539079" y="749514"/>
                    <a:pt x="3580109" y="743919"/>
                  </a:cubicBezTo>
                  <a:cubicBezTo>
                    <a:pt x="3596296" y="741712"/>
                    <a:pt x="3611106" y="733587"/>
                    <a:pt x="3626604" y="728421"/>
                  </a:cubicBezTo>
                  <a:cubicBezTo>
                    <a:pt x="3636707" y="725053"/>
                    <a:pt x="3647268" y="723255"/>
                    <a:pt x="3657600" y="720672"/>
                  </a:cubicBezTo>
                  <a:cubicBezTo>
                    <a:pt x="3702274" y="690888"/>
                    <a:pt x="3659182" y="716672"/>
                    <a:pt x="3704095" y="697424"/>
                  </a:cubicBezTo>
                  <a:cubicBezTo>
                    <a:pt x="3714713" y="692874"/>
                    <a:pt x="3725062" y="687657"/>
                    <a:pt x="3735092" y="681926"/>
                  </a:cubicBezTo>
                  <a:cubicBezTo>
                    <a:pt x="3743178" y="677305"/>
                    <a:pt x="3749779" y="670097"/>
                    <a:pt x="3758339" y="666428"/>
                  </a:cubicBezTo>
                  <a:cubicBezTo>
                    <a:pt x="3768128" y="662233"/>
                    <a:pt x="3779004" y="661261"/>
                    <a:pt x="3789336" y="658678"/>
                  </a:cubicBezTo>
                  <a:cubicBezTo>
                    <a:pt x="3799668" y="650929"/>
                    <a:pt x="3809381" y="642276"/>
                    <a:pt x="3820333" y="635431"/>
                  </a:cubicBezTo>
                  <a:cubicBezTo>
                    <a:pt x="3842221" y="621751"/>
                    <a:pt x="3851977" y="619717"/>
                    <a:pt x="3874577" y="612184"/>
                  </a:cubicBezTo>
                  <a:cubicBezTo>
                    <a:pt x="3882326" y="607018"/>
                    <a:pt x="3889494" y="600850"/>
                    <a:pt x="3897824" y="596685"/>
                  </a:cubicBezTo>
                  <a:cubicBezTo>
                    <a:pt x="3939158" y="576018"/>
                    <a:pt x="3903687" y="605692"/>
                    <a:pt x="3952068" y="573438"/>
                  </a:cubicBezTo>
                  <a:cubicBezTo>
                    <a:pt x="3973560" y="559110"/>
                    <a:pt x="3990957" y="538494"/>
                    <a:pt x="4014061" y="526943"/>
                  </a:cubicBezTo>
                  <a:cubicBezTo>
                    <a:pt x="4024393" y="521777"/>
                    <a:pt x="4035446" y="517853"/>
                    <a:pt x="4045058" y="511445"/>
                  </a:cubicBezTo>
                  <a:cubicBezTo>
                    <a:pt x="4178275" y="422634"/>
                    <a:pt x="4062288" y="498378"/>
                    <a:pt x="4130299" y="441702"/>
                  </a:cubicBezTo>
                  <a:cubicBezTo>
                    <a:pt x="4137454" y="435740"/>
                    <a:pt x="4146195" y="431922"/>
                    <a:pt x="4153546" y="426204"/>
                  </a:cubicBezTo>
                  <a:cubicBezTo>
                    <a:pt x="4169471" y="413818"/>
                    <a:pt x="4184116" y="399844"/>
                    <a:pt x="4200041" y="387458"/>
                  </a:cubicBezTo>
                  <a:cubicBezTo>
                    <a:pt x="4207392" y="381740"/>
                    <a:pt x="4216217" y="378021"/>
                    <a:pt x="4223288" y="371960"/>
                  </a:cubicBezTo>
                  <a:cubicBezTo>
                    <a:pt x="4289052" y="315590"/>
                    <a:pt x="4224164" y="361043"/>
                    <a:pt x="4277533" y="325465"/>
                  </a:cubicBezTo>
                  <a:cubicBezTo>
                    <a:pt x="4303363" y="286719"/>
                    <a:pt x="4285282" y="307383"/>
                    <a:pt x="4339526" y="271221"/>
                  </a:cubicBezTo>
                  <a:cubicBezTo>
                    <a:pt x="4355561" y="260531"/>
                    <a:pt x="4358681" y="247276"/>
                    <a:pt x="4370522" y="232475"/>
                  </a:cubicBezTo>
                  <a:cubicBezTo>
                    <a:pt x="4383140" y="216704"/>
                    <a:pt x="4392010" y="212984"/>
                    <a:pt x="4409268" y="201478"/>
                  </a:cubicBezTo>
                  <a:lnTo>
                    <a:pt x="4440265" y="154984"/>
                  </a:lnTo>
                  <a:cubicBezTo>
                    <a:pt x="4445431" y="147235"/>
                    <a:pt x="4449177" y="138322"/>
                    <a:pt x="4455763" y="131736"/>
                  </a:cubicBezTo>
                  <a:cubicBezTo>
                    <a:pt x="4463512" y="123987"/>
                    <a:pt x="4471994" y="116908"/>
                    <a:pt x="4479010" y="108489"/>
                  </a:cubicBezTo>
                  <a:cubicBezTo>
                    <a:pt x="4484972" y="101334"/>
                    <a:pt x="4488376" y="92250"/>
                    <a:pt x="4494509" y="85241"/>
                  </a:cubicBezTo>
                  <a:cubicBezTo>
                    <a:pt x="4506537" y="71495"/>
                    <a:pt x="4523123" y="61692"/>
                    <a:pt x="4533255" y="46495"/>
                  </a:cubicBezTo>
                  <a:cubicBezTo>
                    <a:pt x="4538421" y="38746"/>
                    <a:pt x="4540855" y="28184"/>
                    <a:pt x="4548753" y="23248"/>
                  </a:cubicBezTo>
                  <a:cubicBezTo>
                    <a:pt x="4562607" y="14590"/>
                    <a:pt x="4579750" y="12916"/>
                    <a:pt x="4595248" y="7750"/>
                  </a:cubicBezTo>
                  <a:cubicBezTo>
                    <a:pt x="4600728" y="5924"/>
                    <a:pt x="4605580" y="2583"/>
                    <a:pt x="4610746"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4377118" y="4324748"/>
              <a:ext cx="360040" cy="145995"/>
              <a:chOff x="611560" y="3148219"/>
              <a:chExt cx="360040" cy="145995"/>
            </a:xfrm>
            <a:solidFill>
              <a:srgbClr val="00B050"/>
            </a:solidFill>
          </p:grpSpPr>
          <p:cxnSp>
            <p:nvCxnSpPr>
              <p:cNvPr id="3" name="Straight Connector 2"/>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391867" y="3753037"/>
              <a:ext cx="360040" cy="145995"/>
              <a:chOff x="611560" y="3148219"/>
              <a:chExt cx="360040" cy="145995"/>
            </a:xfrm>
            <a:solidFill>
              <a:srgbClr val="00B050"/>
            </a:solidFill>
          </p:grpSpPr>
          <p:cxnSp>
            <p:nvCxnSpPr>
              <p:cNvPr id="34" name="Straight Connector 33"/>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262055" y="3284985"/>
              <a:ext cx="360040" cy="145995"/>
              <a:chOff x="611560" y="3148219"/>
              <a:chExt cx="360040" cy="145995"/>
            </a:xfrm>
            <a:solidFill>
              <a:srgbClr val="00B050"/>
            </a:solidFill>
          </p:grpSpPr>
          <p:cxnSp>
            <p:nvCxnSpPr>
              <p:cNvPr id="39" name="Straight Connector 38"/>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032104" y="2910200"/>
              <a:ext cx="360040" cy="145995"/>
              <a:chOff x="611560" y="3148219"/>
              <a:chExt cx="360040" cy="145995"/>
            </a:xfrm>
            <a:solidFill>
              <a:srgbClr val="00B050"/>
            </a:solidFill>
          </p:grpSpPr>
          <p:cxnSp>
            <p:nvCxnSpPr>
              <p:cNvPr id="44" name="Straight Connector 43"/>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extBox 29">
            <a:extLst>
              <a:ext uri="{FF2B5EF4-FFF2-40B4-BE49-F238E27FC236}">
                <a16:creationId xmlns:a16="http://schemas.microsoft.com/office/drawing/2014/main" id="{D05E5AD3-47A5-4752-8118-1F1710E0FD16}"/>
              </a:ext>
            </a:extLst>
          </p:cNvPr>
          <p:cNvSpPr txBox="1"/>
          <p:nvPr/>
        </p:nvSpPr>
        <p:spPr>
          <a:xfrm>
            <a:off x="2598880" y="1484785"/>
            <a:ext cx="3193815" cy="646331"/>
          </a:xfrm>
          <a:prstGeom prst="rect">
            <a:avLst/>
          </a:prstGeom>
          <a:noFill/>
        </p:spPr>
        <p:txBody>
          <a:bodyPr wrap="square" rtlCol="0">
            <a:spAutoFit/>
          </a:bodyPr>
          <a:lstStyle/>
          <a:p>
            <a:r>
              <a:rPr lang="en-US" sz="3600" dirty="0"/>
              <a:t>Slip Loops</a:t>
            </a:r>
          </a:p>
        </p:txBody>
      </p:sp>
      <p:sp>
        <p:nvSpPr>
          <p:cNvPr id="32" name="Title 4">
            <a:extLst>
              <a:ext uri="{FF2B5EF4-FFF2-40B4-BE49-F238E27FC236}">
                <a16:creationId xmlns:a16="http://schemas.microsoft.com/office/drawing/2014/main" id="{BF0E46FE-1E0B-41B0-B2DD-0AE7A8EB76AD}"/>
              </a:ext>
            </a:extLst>
          </p:cNvPr>
          <p:cNvSpPr txBox="1">
            <a:spLocks/>
          </p:cNvSpPr>
          <p:nvPr/>
        </p:nvSpPr>
        <p:spPr>
          <a:xfrm>
            <a:off x="1923081" y="178801"/>
            <a:ext cx="8229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Shock Absorption</a:t>
            </a:r>
          </a:p>
        </p:txBody>
      </p:sp>
    </p:spTree>
    <p:extLst>
      <p:ext uri="{BB962C8B-B14F-4D97-AF65-F5344CB8AC3E}">
        <p14:creationId xmlns:p14="http://schemas.microsoft.com/office/powerpoint/2010/main" val="261950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085408-D563-46F5-AF3E-0DE3F8C485D3}" type="slidenum">
              <a:rPr lang="en-US" smtClean="0"/>
              <a:t>36</a:t>
            </a:fld>
            <a:endParaRPr lang="en-US"/>
          </a:p>
        </p:txBody>
      </p:sp>
      <p:grpSp>
        <p:nvGrpSpPr>
          <p:cNvPr id="25" name="Group 24">
            <a:extLst>
              <a:ext uri="{FF2B5EF4-FFF2-40B4-BE49-F238E27FC236}">
                <a16:creationId xmlns:a16="http://schemas.microsoft.com/office/drawing/2014/main" id="{9D6EA17D-8481-45D2-AA5F-17EF104385C9}"/>
              </a:ext>
            </a:extLst>
          </p:cNvPr>
          <p:cNvGrpSpPr/>
          <p:nvPr/>
        </p:nvGrpSpPr>
        <p:grpSpPr>
          <a:xfrm>
            <a:off x="2657984" y="782122"/>
            <a:ext cx="7816413" cy="5944730"/>
            <a:chOff x="2657984" y="782122"/>
            <a:chExt cx="7816413" cy="5944730"/>
          </a:xfrm>
        </p:grpSpPr>
        <p:pic>
          <p:nvPicPr>
            <p:cNvPr id="1026" name="Picture 2" descr="https://encrypted-tbn0.gstatic.com/images?q=tbn:ANd9GcTYZqEQIGvbIdAiQxS5El5_X8THSlqA9hPcKPcNxnrgsjzv8-RYHodPqFY"/>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2887247">
              <a:off x="8415910" y="259219"/>
              <a:ext cx="1535584" cy="25813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JNY4riFmdK38jPgexybkVVVQ-d-Ohqy1SMgfsLc8LJbP4MWNu"/>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523143">
              <a:off x="2657984" y="4455896"/>
              <a:ext cx="1123312" cy="227095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1BDF4DDB-B5FC-4AFC-AC82-0EC3FBCB0C5F}"/>
                </a:ext>
              </a:extLst>
            </p:cNvPr>
            <p:cNvGrpSpPr/>
            <p:nvPr/>
          </p:nvGrpSpPr>
          <p:grpSpPr>
            <a:xfrm>
              <a:off x="3704001" y="2270672"/>
              <a:ext cx="4714341" cy="2772308"/>
              <a:chOff x="3704001" y="2270672"/>
              <a:chExt cx="4714341" cy="2772308"/>
            </a:xfrm>
          </p:grpSpPr>
          <p:sp>
            <p:nvSpPr>
              <p:cNvPr id="8" name="Freeform 7"/>
              <p:cNvSpPr/>
              <p:nvPr/>
            </p:nvSpPr>
            <p:spPr>
              <a:xfrm>
                <a:off x="3704001" y="2270672"/>
                <a:ext cx="4714341" cy="2772308"/>
              </a:xfrm>
              <a:custGeom>
                <a:avLst/>
                <a:gdLst>
                  <a:gd name="connsiteX0" fmla="*/ 0 w 5362413"/>
                  <a:gd name="connsiteY0" fmla="*/ 3254644 h 3254644"/>
                  <a:gd name="connsiteX1" fmla="*/ 38746 w 5362413"/>
                  <a:gd name="connsiteY1" fmla="*/ 3231396 h 3254644"/>
                  <a:gd name="connsiteX2" fmla="*/ 85240 w 5362413"/>
                  <a:gd name="connsiteY2" fmla="*/ 3215898 h 3254644"/>
                  <a:gd name="connsiteX3" fmla="*/ 108488 w 5362413"/>
                  <a:gd name="connsiteY3" fmla="*/ 3208149 h 3254644"/>
                  <a:gd name="connsiteX4" fmla="*/ 131735 w 5362413"/>
                  <a:gd name="connsiteY4" fmla="*/ 3200400 h 3254644"/>
                  <a:gd name="connsiteX5" fmla="*/ 162732 w 5362413"/>
                  <a:gd name="connsiteY5" fmla="*/ 3192651 h 3254644"/>
                  <a:gd name="connsiteX6" fmla="*/ 209227 w 5362413"/>
                  <a:gd name="connsiteY6" fmla="*/ 3177152 h 3254644"/>
                  <a:gd name="connsiteX7" fmla="*/ 263471 w 5362413"/>
                  <a:gd name="connsiteY7" fmla="*/ 3161654 h 3254644"/>
                  <a:gd name="connsiteX8" fmla="*/ 309966 w 5362413"/>
                  <a:gd name="connsiteY8" fmla="*/ 3146156 h 3254644"/>
                  <a:gd name="connsiteX9" fmla="*/ 333213 w 5362413"/>
                  <a:gd name="connsiteY9" fmla="*/ 3138407 h 3254644"/>
                  <a:gd name="connsiteX10" fmla="*/ 395207 w 5362413"/>
                  <a:gd name="connsiteY10" fmla="*/ 3107410 h 3254644"/>
                  <a:gd name="connsiteX11" fmla="*/ 418454 w 5362413"/>
                  <a:gd name="connsiteY11" fmla="*/ 3099661 h 3254644"/>
                  <a:gd name="connsiteX12" fmla="*/ 441701 w 5362413"/>
                  <a:gd name="connsiteY12" fmla="*/ 3091912 h 3254644"/>
                  <a:gd name="connsiteX13" fmla="*/ 457200 w 5362413"/>
                  <a:gd name="connsiteY13" fmla="*/ 3076413 h 3254644"/>
                  <a:gd name="connsiteX14" fmla="*/ 503695 w 5362413"/>
                  <a:gd name="connsiteY14" fmla="*/ 3060915 h 3254644"/>
                  <a:gd name="connsiteX15" fmla="*/ 526942 w 5362413"/>
                  <a:gd name="connsiteY15" fmla="*/ 3045417 h 3254644"/>
                  <a:gd name="connsiteX16" fmla="*/ 550190 w 5362413"/>
                  <a:gd name="connsiteY16" fmla="*/ 3037668 h 3254644"/>
                  <a:gd name="connsiteX17" fmla="*/ 565688 w 5362413"/>
                  <a:gd name="connsiteY17" fmla="*/ 3022169 h 3254644"/>
                  <a:gd name="connsiteX18" fmla="*/ 588935 w 5362413"/>
                  <a:gd name="connsiteY18" fmla="*/ 3006671 h 3254644"/>
                  <a:gd name="connsiteX19" fmla="*/ 627681 w 5362413"/>
                  <a:gd name="connsiteY19" fmla="*/ 2975674 h 3254644"/>
                  <a:gd name="connsiteX20" fmla="*/ 643179 w 5362413"/>
                  <a:gd name="connsiteY20" fmla="*/ 2952427 h 3254644"/>
                  <a:gd name="connsiteX21" fmla="*/ 666427 w 5362413"/>
                  <a:gd name="connsiteY21" fmla="*/ 2944678 h 3254644"/>
                  <a:gd name="connsiteX22" fmla="*/ 674176 w 5362413"/>
                  <a:gd name="connsiteY22" fmla="*/ 2921430 h 3254644"/>
                  <a:gd name="connsiteX23" fmla="*/ 697423 w 5362413"/>
                  <a:gd name="connsiteY23" fmla="*/ 2905932 h 3254644"/>
                  <a:gd name="connsiteX24" fmla="*/ 705173 w 5362413"/>
                  <a:gd name="connsiteY24" fmla="*/ 2882685 h 3254644"/>
                  <a:gd name="connsiteX25" fmla="*/ 720671 w 5362413"/>
                  <a:gd name="connsiteY25" fmla="*/ 2859437 h 3254644"/>
                  <a:gd name="connsiteX26" fmla="*/ 712922 w 5362413"/>
                  <a:gd name="connsiteY26" fmla="*/ 2735451 h 3254644"/>
                  <a:gd name="connsiteX27" fmla="*/ 697423 w 5362413"/>
                  <a:gd name="connsiteY27" fmla="*/ 2719952 h 3254644"/>
                  <a:gd name="connsiteX28" fmla="*/ 658678 w 5362413"/>
                  <a:gd name="connsiteY28" fmla="*/ 2673457 h 3254644"/>
                  <a:gd name="connsiteX29" fmla="*/ 612183 w 5362413"/>
                  <a:gd name="connsiteY29" fmla="*/ 2642461 h 3254644"/>
                  <a:gd name="connsiteX30" fmla="*/ 588935 w 5362413"/>
                  <a:gd name="connsiteY30" fmla="*/ 2626963 h 3254644"/>
                  <a:gd name="connsiteX31" fmla="*/ 573437 w 5362413"/>
                  <a:gd name="connsiteY31" fmla="*/ 2611464 h 3254644"/>
                  <a:gd name="connsiteX32" fmla="*/ 495946 w 5362413"/>
                  <a:gd name="connsiteY32" fmla="*/ 2564969 h 3254644"/>
                  <a:gd name="connsiteX33" fmla="*/ 472698 w 5362413"/>
                  <a:gd name="connsiteY33" fmla="*/ 2557220 h 3254644"/>
                  <a:gd name="connsiteX34" fmla="*/ 449451 w 5362413"/>
                  <a:gd name="connsiteY34" fmla="*/ 2526224 h 3254644"/>
                  <a:gd name="connsiteX35" fmla="*/ 426203 w 5362413"/>
                  <a:gd name="connsiteY35" fmla="*/ 2518474 h 3254644"/>
                  <a:gd name="connsiteX36" fmla="*/ 418454 w 5362413"/>
                  <a:gd name="connsiteY36" fmla="*/ 2495227 h 3254644"/>
                  <a:gd name="connsiteX37" fmla="*/ 402956 w 5362413"/>
                  <a:gd name="connsiteY37" fmla="*/ 2471980 h 3254644"/>
                  <a:gd name="connsiteX38" fmla="*/ 395207 w 5362413"/>
                  <a:gd name="connsiteY38" fmla="*/ 2448732 h 3254644"/>
                  <a:gd name="connsiteX39" fmla="*/ 379708 w 5362413"/>
                  <a:gd name="connsiteY39" fmla="*/ 2433234 h 3254644"/>
                  <a:gd name="connsiteX40" fmla="*/ 387457 w 5362413"/>
                  <a:gd name="connsiteY40" fmla="*/ 2347993 h 3254644"/>
                  <a:gd name="connsiteX41" fmla="*/ 395207 w 5362413"/>
                  <a:gd name="connsiteY41" fmla="*/ 2309247 h 3254644"/>
                  <a:gd name="connsiteX42" fmla="*/ 426203 w 5362413"/>
                  <a:gd name="connsiteY42" fmla="*/ 2262752 h 3254644"/>
                  <a:gd name="connsiteX43" fmla="*/ 449451 w 5362413"/>
                  <a:gd name="connsiteY43" fmla="*/ 2247254 h 3254644"/>
                  <a:gd name="connsiteX44" fmla="*/ 464949 w 5362413"/>
                  <a:gd name="connsiteY44" fmla="*/ 2224007 h 3254644"/>
                  <a:gd name="connsiteX45" fmla="*/ 542440 w 5362413"/>
                  <a:gd name="connsiteY45" fmla="*/ 2247254 h 3254644"/>
                  <a:gd name="connsiteX46" fmla="*/ 557939 w 5362413"/>
                  <a:gd name="connsiteY46" fmla="*/ 2278251 h 3254644"/>
                  <a:gd name="connsiteX47" fmla="*/ 581186 w 5362413"/>
                  <a:gd name="connsiteY47" fmla="*/ 2293749 h 3254644"/>
                  <a:gd name="connsiteX48" fmla="*/ 612183 w 5362413"/>
                  <a:gd name="connsiteY48" fmla="*/ 2332495 h 3254644"/>
                  <a:gd name="connsiteX49" fmla="*/ 619932 w 5362413"/>
                  <a:gd name="connsiteY49" fmla="*/ 2355742 h 3254644"/>
                  <a:gd name="connsiteX50" fmla="*/ 635430 w 5362413"/>
                  <a:gd name="connsiteY50" fmla="*/ 2371241 h 3254644"/>
                  <a:gd name="connsiteX51" fmla="*/ 650929 w 5362413"/>
                  <a:gd name="connsiteY51" fmla="*/ 2417735 h 3254644"/>
                  <a:gd name="connsiteX52" fmla="*/ 658678 w 5362413"/>
                  <a:gd name="connsiteY52" fmla="*/ 2456481 h 3254644"/>
                  <a:gd name="connsiteX53" fmla="*/ 666427 w 5362413"/>
                  <a:gd name="connsiteY53" fmla="*/ 2487478 h 3254644"/>
                  <a:gd name="connsiteX54" fmla="*/ 681925 w 5362413"/>
                  <a:gd name="connsiteY54" fmla="*/ 2564969 h 3254644"/>
                  <a:gd name="connsiteX55" fmla="*/ 689674 w 5362413"/>
                  <a:gd name="connsiteY55" fmla="*/ 2588217 h 3254644"/>
                  <a:gd name="connsiteX56" fmla="*/ 697423 w 5362413"/>
                  <a:gd name="connsiteY56" fmla="*/ 2619213 h 3254644"/>
                  <a:gd name="connsiteX57" fmla="*/ 712922 w 5362413"/>
                  <a:gd name="connsiteY57" fmla="*/ 2634712 h 3254644"/>
                  <a:gd name="connsiteX58" fmla="*/ 720671 w 5362413"/>
                  <a:gd name="connsiteY58" fmla="*/ 2657959 h 3254644"/>
                  <a:gd name="connsiteX59" fmla="*/ 736169 w 5362413"/>
                  <a:gd name="connsiteY59" fmla="*/ 2681207 h 3254644"/>
                  <a:gd name="connsiteX60" fmla="*/ 743918 w 5362413"/>
                  <a:gd name="connsiteY60" fmla="*/ 2712203 h 3254644"/>
                  <a:gd name="connsiteX61" fmla="*/ 759417 w 5362413"/>
                  <a:gd name="connsiteY61" fmla="*/ 2797444 h 3254644"/>
                  <a:gd name="connsiteX62" fmla="*/ 774915 w 5362413"/>
                  <a:gd name="connsiteY62" fmla="*/ 2820691 h 3254644"/>
                  <a:gd name="connsiteX63" fmla="*/ 798162 w 5362413"/>
                  <a:gd name="connsiteY63" fmla="*/ 2828441 h 3254644"/>
                  <a:gd name="connsiteX64" fmla="*/ 937647 w 5362413"/>
                  <a:gd name="connsiteY64" fmla="*/ 2836190 h 3254644"/>
                  <a:gd name="connsiteX65" fmla="*/ 960895 w 5362413"/>
                  <a:gd name="connsiteY65" fmla="*/ 2820691 h 3254644"/>
                  <a:gd name="connsiteX66" fmla="*/ 984142 w 5362413"/>
                  <a:gd name="connsiteY66" fmla="*/ 2812942 h 3254644"/>
                  <a:gd name="connsiteX67" fmla="*/ 1030637 w 5362413"/>
                  <a:gd name="connsiteY67" fmla="*/ 2774196 h 3254644"/>
                  <a:gd name="connsiteX68" fmla="*/ 1053885 w 5362413"/>
                  <a:gd name="connsiteY68" fmla="*/ 2750949 h 3254644"/>
                  <a:gd name="connsiteX69" fmla="*/ 1077132 w 5362413"/>
                  <a:gd name="connsiteY69" fmla="*/ 2735451 h 3254644"/>
                  <a:gd name="connsiteX70" fmla="*/ 1092630 w 5362413"/>
                  <a:gd name="connsiteY70" fmla="*/ 2719952 h 3254644"/>
                  <a:gd name="connsiteX71" fmla="*/ 1115878 w 5362413"/>
                  <a:gd name="connsiteY71" fmla="*/ 2712203 h 3254644"/>
                  <a:gd name="connsiteX72" fmla="*/ 1185620 w 5362413"/>
                  <a:gd name="connsiteY72" fmla="*/ 2673457 h 3254644"/>
                  <a:gd name="connsiteX73" fmla="*/ 1208868 w 5362413"/>
                  <a:gd name="connsiteY73" fmla="*/ 2665708 h 3254644"/>
                  <a:gd name="connsiteX74" fmla="*/ 1263112 w 5362413"/>
                  <a:gd name="connsiteY74" fmla="*/ 2634712 h 3254644"/>
                  <a:gd name="connsiteX75" fmla="*/ 1286359 w 5362413"/>
                  <a:gd name="connsiteY75" fmla="*/ 2626963 h 3254644"/>
                  <a:gd name="connsiteX76" fmla="*/ 1325105 w 5362413"/>
                  <a:gd name="connsiteY76" fmla="*/ 2603715 h 3254644"/>
                  <a:gd name="connsiteX77" fmla="*/ 1348352 w 5362413"/>
                  <a:gd name="connsiteY77" fmla="*/ 2588217 h 3254644"/>
                  <a:gd name="connsiteX78" fmla="*/ 1394847 w 5362413"/>
                  <a:gd name="connsiteY78" fmla="*/ 2572719 h 3254644"/>
                  <a:gd name="connsiteX79" fmla="*/ 1441342 w 5362413"/>
                  <a:gd name="connsiteY79" fmla="*/ 2557220 h 3254644"/>
                  <a:gd name="connsiteX80" fmla="*/ 1511085 w 5362413"/>
                  <a:gd name="connsiteY80" fmla="*/ 2533973 h 3254644"/>
                  <a:gd name="connsiteX81" fmla="*/ 1534332 w 5362413"/>
                  <a:gd name="connsiteY81" fmla="*/ 2526224 h 3254644"/>
                  <a:gd name="connsiteX82" fmla="*/ 1549830 w 5362413"/>
                  <a:gd name="connsiteY82" fmla="*/ 2510725 h 3254644"/>
                  <a:gd name="connsiteX83" fmla="*/ 1596325 w 5362413"/>
                  <a:gd name="connsiteY83" fmla="*/ 2479729 h 3254644"/>
                  <a:gd name="connsiteX84" fmla="*/ 1611823 w 5362413"/>
                  <a:gd name="connsiteY84" fmla="*/ 2464230 h 3254644"/>
                  <a:gd name="connsiteX85" fmla="*/ 1619573 w 5362413"/>
                  <a:gd name="connsiteY85" fmla="*/ 2440983 h 3254644"/>
                  <a:gd name="connsiteX86" fmla="*/ 1650569 w 5362413"/>
                  <a:gd name="connsiteY86" fmla="*/ 2394488 h 3254644"/>
                  <a:gd name="connsiteX87" fmla="*/ 1658318 w 5362413"/>
                  <a:gd name="connsiteY87" fmla="*/ 2371241 h 3254644"/>
                  <a:gd name="connsiteX88" fmla="*/ 1650569 w 5362413"/>
                  <a:gd name="connsiteY88" fmla="*/ 2231756 h 3254644"/>
                  <a:gd name="connsiteX89" fmla="*/ 1627322 w 5362413"/>
                  <a:gd name="connsiteY89" fmla="*/ 2200759 h 3254644"/>
                  <a:gd name="connsiteX90" fmla="*/ 1596325 w 5362413"/>
                  <a:gd name="connsiteY90" fmla="*/ 2162013 h 3254644"/>
                  <a:gd name="connsiteX91" fmla="*/ 1573078 w 5362413"/>
                  <a:gd name="connsiteY91" fmla="*/ 2146515 h 3254644"/>
                  <a:gd name="connsiteX92" fmla="*/ 1557579 w 5362413"/>
                  <a:gd name="connsiteY92" fmla="*/ 2131017 h 3254644"/>
                  <a:gd name="connsiteX93" fmla="*/ 1511085 w 5362413"/>
                  <a:gd name="connsiteY93" fmla="*/ 2115519 h 3254644"/>
                  <a:gd name="connsiteX94" fmla="*/ 1456840 w 5362413"/>
                  <a:gd name="connsiteY94" fmla="*/ 2092271 h 3254644"/>
                  <a:gd name="connsiteX95" fmla="*/ 1433593 w 5362413"/>
                  <a:gd name="connsiteY95" fmla="*/ 2076773 h 3254644"/>
                  <a:gd name="connsiteX96" fmla="*/ 1402596 w 5362413"/>
                  <a:gd name="connsiteY96" fmla="*/ 2045776 h 3254644"/>
                  <a:gd name="connsiteX97" fmla="*/ 1394847 w 5362413"/>
                  <a:gd name="connsiteY97" fmla="*/ 2022529 h 3254644"/>
                  <a:gd name="connsiteX98" fmla="*/ 1379349 w 5362413"/>
                  <a:gd name="connsiteY98" fmla="*/ 2007030 h 3254644"/>
                  <a:gd name="connsiteX99" fmla="*/ 1356101 w 5362413"/>
                  <a:gd name="connsiteY99" fmla="*/ 1929539 h 3254644"/>
                  <a:gd name="connsiteX100" fmla="*/ 1363851 w 5362413"/>
                  <a:gd name="connsiteY100" fmla="*/ 1797803 h 3254644"/>
                  <a:gd name="connsiteX101" fmla="*/ 1379349 w 5362413"/>
                  <a:gd name="connsiteY101" fmla="*/ 1751308 h 3254644"/>
                  <a:gd name="connsiteX102" fmla="*/ 1418095 w 5362413"/>
                  <a:gd name="connsiteY102" fmla="*/ 1681566 h 3254644"/>
                  <a:gd name="connsiteX103" fmla="*/ 1449091 w 5362413"/>
                  <a:gd name="connsiteY103" fmla="*/ 1642820 h 3254644"/>
                  <a:gd name="connsiteX104" fmla="*/ 1503335 w 5362413"/>
                  <a:gd name="connsiteY104" fmla="*/ 1666068 h 3254644"/>
                  <a:gd name="connsiteX105" fmla="*/ 1518834 w 5362413"/>
                  <a:gd name="connsiteY105" fmla="*/ 1681566 h 3254644"/>
                  <a:gd name="connsiteX106" fmla="*/ 1542081 w 5362413"/>
                  <a:gd name="connsiteY106" fmla="*/ 1697064 h 3254644"/>
                  <a:gd name="connsiteX107" fmla="*/ 1557579 w 5362413"/>
                  <a:gd name="connsiteY107" fmla="*/ 1712563 h 3254644"/>
                  <a:gd name="connsiteX108" fmla="*/ 1604074 w 5362413"/>
                  <a:gd name="connsiteY108" fmla="*/ 1743559 h 3254644"/>
                  <a:gd name="connsiteX109" fmla="*/ 1635071 w 5362413"/>
                  <a:gd name="connsiteY109" fmla="*/ 1813302 h 3254644"/>
                  <a:gd name="connsiteX110" fmla="*/ 1642820 w 5362413"/>
                  <a:gd name="connsiteY110" fmla="*/ 1836549 h 3254644"/>
                  <a:gd name="connsiteX111" fmla="*/ 1650569 w 5362413"/>
                  <a:gd name="connsiteY111" fmla="*/ 1859796 h 3254644"/>
                  <a:gd name="connsiteX112" fmla="*/ 1642820 w 5362413"/>
                  <a:gd name="connsiteY112" fmla="*/ 2007030 h 3254644"/>
                  <a:gd name="connsiteX113" fmla="*/ 1619573 w 5362413"/>
                  <a:gd name="connsiteY113" fmla="*/ 2100020 h 3254644"/>
                  <a:gd name="connsiteX114" fmla="*/ 1611823 w 5362413"/>
                  <a:gd name="connsiteY114" fmla="*/ 2138766 h 3254644"/>
                  <a:gd name="connsiteX115" fmla="*/ 1619573 w 5362413"/>
                  <a:gd name="connsiteY115" fmla="*/ 2216257 h 3254644"/>
                  <a:gd name="connsiteX116" fmla="*/ 1635071 w 5362413"/>
                  <a:gd name="connsiteY116" fmla="*/ 2231756 h 3254644"/>
                  <a:gd name="connsiteX117" fmla="*/ 1642820 w 5362413"/>
                  <a:gd name="connsiteY117" fmla="*/ 2255003 h 3254644"/>
                  <a:gd name="connsiteX118" fmla="*/ 1689315 w 5362413"/>
                  <a:gd name="connsiteY118" fmla="*/ 2286000 h 3254644"/>
                  <a:gd name="connsiteX119" fmla="*/ 1735810 w 5362413"/>
                  <a:gd name="connsiteY119" fmla="*/ 2309247 h 3254644"/>
                  <a:gd name="connsiteX120" fmla="*/ 1751308 w 5362413"/>
                  <a:gd name="connsiteY120" fmla="*/ 2324746 h 3254644"/>
                  <a:gd name="connsiteX121" fmla="*/ 1844298 w 5362413"/>
                  <a:gd name="connsiteY121" fmla="*/ 2347993 h 3254644"/>
                  <a:gd name="connsiteX122" fmla="*/ 1968285 w 5362413"/>
                  <a:gd name="connsiteY122" fmla="*/ 2340244 h 3254644"/>
                  <a:gd name="connsiteX123" fmla="*/ 1991532 w 5362413"/>
                  <a:gd name="connsiteY123" fmla="*/ 2332495 h 3254644"/>
                  <a:gd name="connsiteX124" fmla="*/ 2053525 w 5362413"/>
                  <a:gd name="connsiteY124" fmla="*/ 2278251 h 3254644"/>
                  <a:gd name="connsiteX125" fmla="*/ 2069023 w 5362413"/>
                  <a:gd name="connsiteY125" fmla="*/ 2255003 h 3254644"/>
                  <a:gd name="connsiteX126" fmla="*/ 2115518 w 5362413"/>
                  <a:gd name="connsiteY126" fmla="*/ 2193010 h 3254644"/>
                  <a:gd name="connsiteX127" fmla="*/ 2138766 w 5362413"/>
                  <a:gd name="connsiteY127" fmla="*/ 2154264 h 3254644"/>
                  <a:gd name="connsiteX128" fmla="*/ 2146515 w 5362413"/>
                  <a:gd name="connsiteY128" fmla="*/ 2123268 h 3254644"/>
                  <a:gd name="connsiteX129" fmla="*/ 2169762 w 5362413"/>
                  <a:gd name="connsiteY129" fmla="*/ 2107769 h 3254644"/>
                  <a:gd name="connsiteX130" fmla="*/ 2185261 w 5362413"/>
                  <a:gd name="connsiteY130" fmla="*/ 2092271 h 3254644"/>
                  <a:gd name="connsiteX131" fmla="*/ 2208508 w 5362413"/>
                  <a:gd name="connsiteY131" fmla="*/ 2076773 h 3254644"/>
                  <a:gd name="connsiteX132" fmla="*/ 2224007 w 5362413"/>
                  <a:gd name="connsiteY132" fmla="*/ 2061274 h 3254644"/>
                  <a:gd name="connsiteX133" fmla="*/ 2247254 w 5362413"/>
                  <a:gd name="connsiteY133" fmla="*/ 2053525 h 3254644"/>
                  <a:gd name="connsiteX134" fmla="*/ 2278251 w 5362413"/>
                  <a:gd name="connsiteY134" fmla="*/ 2038027 h 3254644"/>
                  <a:gd name="connsiteX135" fmla="*/ 2324746 w 5362413"/>
                  <a:gd name="connsiteY135" fmla="*/ 2022529 h 3254644"/>
                  <a:gd name="connsiteX136" fmla="*/ 2347993 w 5362413"/>
                  <a:gd name="connsiteY136" fmla="*/ 2014780 h 3254644"/>
                  <a:gd name="connsiteX137" fmla="*/ 2371240 w 5362413"/>
                  <a:gd name="connsiteY137" fmla="*/ 2007030 h 3254644"/>
                  <a:gd name="connsiteX138" fmla="*/ 2409986 w 5362413"/>
                  <a:gd name="connsiteY138" fmla="*/ 1999281 h 3254644"/>
                  <a:gd name="connsiteX139" fmla="*/ 2471979 w 5362413"/>
                  <a:gd name="connsiteY139" fmla="*/ 1983783 h 3254644"/>
                  <a:gd name="connsiteX140" fmla="*/ 2518474 w 5362413"/>
                  <a:gd name="connsiteY140" fmla="*/ 1968285 h 3254644"/>
                  <a:gd name="connsiteX141" fmla="*/ 2557220 w 5362413"/>
                  <a:gd name="connsiteY141" fmla="*/ 1960535 h 3254644"/>
                  <a:gd name="connsiteX142" fmla="*/ 2603715 w 5362413"/>
                  <a:gd name="connsiteY142" fmla="*/ 1929539 h 3254644"/>
                  <a:gd name="connsiteX143" fmla="*/ 2619213 w 5362413"/>
                  <a:gd name="connsiteY143" fmla="*/ 1906291 h 3254644"/>
                  <a:gd name="connsiteX144" fmla="*/ 2642461 w 5362413"/>
                  <a:gd name="connsiteY144" fmla="*/ 1828800 h 3254644"/>
                  <a:gd name="connsiteX145" fmla="*/ 2626962 w 5362413"/>
                  <a:gd name="connsiteY145" fmla="*/ 1627322 h 3254644"/>
                  <a:gd name="connsiteX146" fmla="*/ 2611464 w 5362413"/>
                  <a:gd name="connsiteY146" fmla="*/ 1596325 h 3254644"/>
                  <a:gd name="connsiteX147" fmla="*/ 2595966 w 5362413"/>
                  <a:gd name="connsiteY147" fmla="*/ 1573078 h 3254644"/>
                  <a:gd name="connsiteX148" fmla="*/ 2564969 w 5362413"/>
                  <a:gd name="connsiteY148" fmla="*/ 1526583 h 3254644"/>
                  <a:gd name="connsiteX149" fmla="*/ 2541722 w 5362413"/>
                  <a:gd name="connsiteY149" fmla="*/ 1480088 h 3254644"/>
                  <a:gd name="connsiteX150" fmla="*/ 2518474 w 5362413"/>
                  <a:gd name="connsiteY150" fmla="*/ 1464590 h 3254644"/>
                  <a:gd name="connsiteX151" fmla="*/ 2487478 w 5362413"/>
                  <a:gd name="connsiteY151" fmla="*/ 1425844 h 3254644"/>
                  <a:gd name="connsiteX152" fmla="*/ 2433234 w 5362413"/>
                  <a:gd name="connsiteY152" fmla="*/ 1387098 h 3254644"/>
                  <a:gd name="connsiteX153" fmla="*/ 2402237 w 5362413"/>
                  <a:gd name="connsiteY153" fmla="*/ 1340603 h 3254644"/>
                  <a:gd name="connsiteX154" fmla="*/ 2386739 w 5362413"/>
                  <a:gd name="connsiteY154" fmla="*/ 1317356 h 3254644"/>
                  <a:gd name="connsiteX155" fmla="*/ 2378990 w 5362413"/>
                  <a:gd name="connsiteY155" fmla="*/ 1294108 h 3254644"/>
                  <a:gd name="connsiteX156" fmla="*/ 2363491 w 5362413"/>
                  <a:gd name="connsiteY156" fmla="*/ 1278610 h 3254644"/>
                  <a:gd name="connsiteX157" fmla="*/ 2355742 w 5362413"/>
                  <a:gd name="connsiteY157" fmla="*/ 1247613 h 3254644"/>
                  <a:gd name="connsiteX158" fmla="*/ 2371240 w 5362413"/>
                  <a:gd name="connsiteY158" fmla="*/ 1123627 h 3254644"/>
                  <a:gd name="connsiteX159" fmla="*/ 2386739 w 5362413"/>
                  <a:gd name="connsiteY159" fmla="*/ 1100380 h 3254644"/>
                  <a:gd name="connsiteX160" fmla="*/ 2433234 w 5362413"/>
                  <a:gd name="connsiteY160" fmla="*/ 1077132 h 3254644"/>
                  <a:gd name="connsiteX161" fmla="*/ 2557220 w 5362413"/>
                  <a:gd name="connsiteY161" fmla="*/ 1092630 h 3254644"/>
                  <a:gd name="connsiteX162" fmla="*/ 2580468 w 5362413"/>
                  <a:gd name="connsiteY162" fmla="*/ 1108129 h 3254644"/>
                  <a:gd name="connsiteX163" fmla="*/ 2603715 w 5362413"/>
                  <a:gd name="connsiteY163" fmla="*/ 1154624 h 3254644"/>
                  <a:gd name="connsiteX164" fmla="*/ 2626962 w 5362413"/>
                  <a:gd name="connsiteY164" fmla="*/ 1201119 h 3254644"/>
                  <a:gd name="connsiteX165" fmla="*/ 2634712 w 5362413"/>
                  <a:gd name="connsiteY165" fmla="*/ 1239864 h 3254644"/>
                  <a:gd name="connsiteX166" fmla="*/ 2642461 w 5362413"/>
                  <a:gd name="connsiteY166" fmla="*/ 1270861 h 3254644"/>
                  <a:gd name="connsiteX167" fmla="*/ 2657959 w 5362413"/>
                  <a:gd name="connsiteY167" fmla="*/ 1735810 h 3254644"/>
                  <a:gd name="connsiteX168" fmla="*/ 2688956 w 5362413"/>
                  <a:gd name="connsiteY168" fmla="*/ 1774556 h 3254644"/>
                  <a:gd name="connsiteX169" fmla="*/ 2774196 w 5362413"/>
                  <a:gd name="connsiteY169" fmla="*/ 1797803 h 3254644"/>
                  <a:gd name="connsiteX170" fmla="*/ 2913681 w 5362413"/>
                  <a:gd name="connsiteY170" fmla="*/ 1782305 h 3254644"/>
                  <a:gd name="connsiteX171" fmla="*/ 2936929 w 5362413"/>
                  <a:gd name="connsiteY171" fmla="*/ 1766807 h 3254644"/>
                  <a:gd name="connsiteX172" fmla="*/ 2952427 w 5362413"/>
                  <a:gd name="connsiteY172" fmla="*/ 1743559 h 3254644"/>
                  <a:gd name="connsiteX173" fmla="*/ 2960176 w 5362413"/>
                  <a:gd name="connsiteY173" fmla="*/ 1720312 h 3254644"/>
                  <a:gd name="connsiteX174" fmla="*/ 2975674 w 5362413"/>
                  <a:gd name="connsiteY174" fmla="*/ 1704813 h 3254644"/>
                  <a:gd name="connsiteX175" fmla="*/ 2998922 w 5362413"/>
                  <a:gd name="connsiteY175" fmla="*/ 1627322 h 3254644"/>
                  <a:gd name="connsiteX176" fmla="*/ 3006671 w 5362413"/>
                  <a:gd name="connsiteY176" fmla="*/ 1449091 h 3254644"/>
                  <a:gd name="connsiteX177" fmla="*/ 3022169 w 5362413"/>
                  <a:gd name="connsiteY177" fmla="*/ 1425844 h 3254644"/>
                  <a:gd name="connsiteX178" fmla="*/ 3068664 w 5362413"/>
                  <a:gd name="connsiteY178" fmla="*/ 1394847 h 3254644"/>
                  <a:gd name="connsiteX179" fmla="*/ 3091912 w 5362413"/>
                  <a:gd name="connsiteY179" fmla="*/ 1387098 h 3254644"/>
                  <a:gd name="connsiteX180" fmla="*/ 3115159 w 5362413"/>
                  <a:gd name="connsiteY180" fmla="*/ 1371600 h 3254644"/>
                  <a:gd name="connsiteX181" fmla="*/ 3138407 w 5362413"/>
                  <a:gd name="connsiteY181" fmla="*/ 1363851 h 3254644"/>
                  <a:gd name="connsiteX182" fmla="*/ 3223647 w 5362413"/>
                  <a:gd name="connsiteY182" fmla="*/ 1348352 h 3254644"/>
                  <a:gd name="connsiteX183" fmla="*/ 3270142 w 5362413"/>
                  <a:gd name="connsiteY183" fmla="*/ 1332854 h 3254644"/>
                  <a:gd name="connsiteX184" fmla="*/ 3332135 w 5362413"/>
                  <a:gd name="connsiteY184" fmla="*/ 1317356 h 3254644"/>
                  <a:gd name="connsiteX185" fmla="*/ 3378630 w 5362413"/>
                  <a:gd name="connsiteY185" fmla="*/ 1301857 h 3254644"/>
                  <a:gd name="connsiteX186" fmla="*/ 3432874 w 5362413"/>
                  <a:gd name="connsiteY186" fmla="*/ 1278610 h 3254644"/>
                  <a:gd name="connsiteX187" fmla="*/ 3456122 w 5362413"/>
                  <a:gd name="connsiteY187" fmla="*/ 1263112 h 3254644"/>
                  <a:gd name="connsiteX188" fmla="*/ 3479369 w 5362413"/>
                  <a:gd name="connsiteY188" fmla="*/ 1255363 h 3254644"/>
                  <a:gd name="connsiteX189" fmla="*/ 3494868 w 5362413"/>
                  <a:gd name="connsiteY189" fmla="*/ 1239864 h 3254644"/>
                  <a:gd name="connsiteX190" fmla="*/ 3533613 w 5362413"/>
                  <a:gd name="connsiteY190" fmla="*/ 1170122 h 3254644"/>
                  <a:gd name="connsiteX191" fmla="*/ 3510366 w 5362413"/>
                  <a:gd name="connsiteY191" fmla="*/ 968644 h 3254644"/>
                  <a:gd name="connsiteX192" fmla="*/ 3502617 w 5362413"/>
                  <a:gd name="connsiteY192" fmla="*/ 945396 h 3254644"/>
                  <a:gd name="connsiteX193" fmla="*/ 3487118 w 5362413"/>
                  <a:gd name="connsiteY193" fmla="*/ 929898 h 3254644"/>
                  <a:gd name="connsiteX194" fmla="*/ 3463871 w 5362413"/>
                  <a:gd name="connsiteY194" fmla="*/ 883403 h 3254644"/>
                  <a:gd name="connsiteX195" fmla="*/ 3425125 w 5362413"/>
                  <a:gd name="connsiteY195" fmla="*/ 844657 h 3254644"/>
                  <a:gd name="connsiteX196" fmla="*/ 3386379 w 5362413"/>
                  <a:gd name="connsiteY196" fmla="*/ 805912 h 3254644"/>
                  <a:gd name="connsiteX197" fmla="*/ 3370881 w 5362413"/>
                  <a:gd name="connsiteY197" fmla="*/ 790413 h 3254644"/>
                  <a:gd name="connsiteX198" fmla="*/ 3339885 w 5362413"/>
                  <a:gd name="connsiteY198" fmla="*/ 774915 h 3254644"/>
                  <a:gd name="connsiteX199" fmla="*/ 3293390 w 5362413"/>
                  <a:gd name="connsiteY199" fmla="*/ 743919 h 3254644"/>
                  <a:gd name="connsiteX200" fmla="*/ 3262393 w 5362413"/>
                  <a:gd name="connsiteY200" fmla="*/ 728420 h 3254644"/>
                  <a:gd name="connsiteX201" fmla="*/ 3239146 w 5362413"/>
                  <a:gd name="connsiteY201" fmla="*/ 720671 h 3254644"/>
                  <a:gd name="connsiteX202" fmla="*/ 3192651 w 5362413"/>
                  <a:gd name="connsiteY202" fmla="*/ 697424 h 3254644"/>
                  <a:gd name="connsiteX203" fmla="*/ 3138407 w 5362413"/>
                  <a:gd name="connsiteY203" fmla="*/ 666427 h 3254644"/>
                  <a:gd name="connsiteX204" fmla="*/ 3115159 w 5362413"/>
                  <a:gd name="connsiteY204" fmla="*/ 658678 h 3254644"/>
                  <a:gd name="connsiteX205" fmla="*/ 3091912 w 5362413"/>
                  <a:gd name="connsiteY205" fmla="*/ 643180 h 3254644"/>
                  <a:gd name="connsiteX206" fmla="*/ 3076413 w 5362413"/>
                  <a:gd name="connsiteY206" fmla="*/ 627681 h 3254644"/>
                  <a:gd name="connsiteX207" fmla="*/ 3053166 w 5362413"/>
                  <a:gd name="connsiteY207" fmla="*/ 619932 h 3254644"/>
                  <a:gd name="connsiteX208" fmla="*/ 3029918 w 5362413"/>
                  <a:gd name="connsiteY208" fmla="*/ 581186 h 3254644"/>
                  <a:gd name="connsiteX209" fmla="*/ 3014420 w 5362413"/>
                  <a:gd name="connsiteY209" fmla="*/ 542441 h 3254644"/>
                  <a:gd name="connsiteX210" fmla="*/ 3022169 w 5362413"/>
                  <a:gd name="connsiteY210" fmla="*/ 426203 h 3254644"/>
                  <a:gd name="connsiteX211" fmla="*/ 3068664 w 5362413"/>
                  <a:gd name="connsiteY211" fmla="*/ 410705 h 3254644"/>
                  <a:gd name="connsiteX212" fmla="*/ 3215898 w 5362413"/>
                  <a:gd name="connsiteY212" fmla="*/ 418454 h 3254644"/>
                  <a:gd name="connsiteX213" fmla="*/ 3262393 w 5362413"/>
                  <a:gd name="connsiteY213" fmla="*/ 433952 h 3254644"/>
                  <a:gd name="connsiteX214" fmla="*/ 3293390 w 5362413"/>
                  <a:gd name="connsiteY214" fmla="*/ 464949 h 3254644"/>
                  <a:gd name="connsiteX215" fmla="*/ 3316637 w 5362413"/>
                  <a:gd name="connsiteY215" fmla="*/ 480447 h 3254644"/>
                  <a:gd name="connsiteX216" fmla="*/ 3370881 w 5362413"/>
                  <a:gd name="connsiteY216" fmla="*/ 526942 h 3254644"/>
                  <a:gd name="connsiteX217" fmla="*/ 3401878 w 5362413"/>
                  <a:gd name="connsiteY217" fmla="*/ 573437 h 3254644"/>
                  <a:gd name="connsiteX218" fmla="*/ 3425125 w 5362413"/>
                  <a:gd name="connsiteY218" fmla="*/ 619932 h 3254644"/>
                  <a:gd name="connsiteX219" fmla="*/ 3440623 w 5362413"/>
                  <a:gd name="connsiteY219" fmla="*/ 666427 h 3254644"/>
                  <a:gd name="connsiteX220" fmla="*/ 3448373 w 5362413"/>
                  <a:gd name="connsiteY220" fmla="*/ 689674 h 3254644"/>
                  <a:gd name="connsiteX221" fmla="*/ 3456122 w 5362413"/>
                  <a:gd name="connsiteY221" fmla="*/ 720671 h 3254644"/>
                  <a:gd name="connsiteX222" fmla="*/ 3463871 w 5362413"/>
                  <a:gd name="connsiteY222" fmla="*/ 743919 h 3254644"/>
                  <a:gd name="connsiteX223" fmla="*/ 3471620 w 5362413"/>
                  <a:gd name="connsiteY223" fmla="*/ 790413 h 3254644"/>
                  <a:gd name="connsiteX224" fmla="*/ 3479369 w 5362413"/>
                  <a:gd name="connsiteY224" fmla="*/ 829159 h 3254644"/>
                  <a:gd name="connsiteX225" fmla="*/ 3502617 w 5362413"/>
                  <a:gd name="connsiteY225" fmla="*/ 922149 h 3254644"/>
                  <a:gd name="connsiteX226" fmla="*/ 3525864 w 5362413"/>
                  <a:gd name="connsiteY226" fmla="*/ 968644 h 3254644"/>
                  <a:gd name="connsiteX227" fmla="*/ 3549112 w 5362413"/>
                  <a:gd name="connsiteY227" fmla="*/ 984142 h 3254644"/>
                  <a:gd name="connsiteX228" fmla="*/ 3587857 w 5362413"/>
                  <a:gd name="connsiteY228" fmla="*/ 1015139 h 3254644"/>
                  <a:gd name="connsiteX229" fmla="*/ 3611105 w 5362413"/>
                  <a:gd name="connsiteY229" fmla="*/ 1022888 h 3254644"/>
                  <a:gd name="connsiteX230" fmla="*/ 3680847 w 5362413"/>
                  <a:gd name="connsiteY230" fmla="*/ 1046135 h 3254644"/>
                  <a:gd name="connsiteX231" fmla="*/ 3835830 w 5362413"/>
                  <a:gd name="connsiteY231" fmla="*/ 1038386 h 3254644"/>
                  <a:gd name="connsiteX232" fmla="*/ 3859078 w 5362413"/>
                  <a:gd name="connsiteY232" fmla="*/ 1030637 h 3254644"/>
                  <a:gd name="connsiteX233" fmla="*/ 3921071 w 5362413"/>
                  <a:gd name="connsiteY233" fmla="*/ 984142 h 3254644"/>
                  <a:gd name="connsiteX234" fmla="*/ 3936569 w 5362413"/>
                  <a:gd name="connsiteY234" fmla="*/ 960895 h 3254644"/>
                  <a:gd name="connsiteX235" fmla="*/ 3967566 w 5362413"/>
                  <a:gd name="connsiteY235" fmla="*/ 922149 h 3254644"/>
                  <a:gd name="connsiteX236" fmla="*/ 3998562 w 5362413"/>
                  <a:gd name="connsiteY236" fmla="*/ 844657 h 3254644"/>
                  <a:gd name="connsiteX237" fmla="*/ 4006312 w 5362413"/>
                  <a:gd name="connsiteY237" fmla="*/ 821410 h 3254644"/>
                  <a:gd name="connsiteX238" fmla="*/ 4014061 w 5362413"/>
                  <a:gd name="connsiteY238" fmla="*/ 782664 h 3254644"/>
                  <a:gd name="connsiteX239" fmla="*/ 4021810 w 5362413"/>
                  <a:gd name="connsiteY239" fmla="*/ 612183 h 3254644"/>
                  <a:gd name="connsiteX240" fmla="*/ 4037308 w 5362413"/>
                  <a:gd name="connsiteY240" fmla="*/ 503695 h 3254644"/>
                  <a:gd name="connsiteX241" fmla="*/ 4076054 w 5362413"/>
                  <a:gd name="connsiteY241" fmla="*/ 472698 h 3254644"/>
                  <a:gd name="connsiteX242" fmla="*/ 4099301 w 5362413"/>
                  <a:gd name="connsiteY242" fmla="*/ 464949 h 3254644"/>
                  <a:gd name="connsiteX243" fmla="*/ 4114800 w 5362413"/>
                  <a:gd name="connsiteY243" fmla="*/ 449451 h 3254644"/>
                  <a:gd name="connsiteX244" fmla="*/ 4138047 w 5362413"/>
                  <a:gd name="connsiteY244" fmla="*/ 441702 h 3254644"/>
                  <a:gd name="connsiteX245" fmla="*/ 4324027 w 5362413"/>
                  <a:gd name="connsiteY245" fmla="*/ 449451 h 3254644"/>
                  <a:gd name="connsiteX246" fmla="*/ 4378271 w 5362413"/>
                  <a:gd name="connsiteY246" fmla="*/ 457200 h 3254644"/>
                  <a:gd name="connsiteX247" fmla="*/ 4448013 w 5362413"/>
                  <a:gd name="connsiteY247" fmla="*/ 480447 h 3254644"/>
                  <a:gd name="connsiteX248" fmla="*/ 4502257 w 5362413"/>
                  <a:gd name="connsiteY248" fmla="*/ 495946 h 3254644"/>
                  <a:gd name="connsiteX249" fmla="*/ 4533254 w 5362413"/>
                  <a:gd name="connsiteY249" fmla="*/ 503695 h 3254644"/>
                  <a:gd name="connsiteX250" fmla="*/ 4556501 w 5362413"/>
                  <a:gd name="connsiteY250" fmla="*/ 511444 h 3254644"/>
                  <a:gd name="connsiteX251" fmla="*/ 4595247 w 5362413"/>
                  <a:gd name="connsiteY251" fmla="*/ 519193 h 3254644"/>
                  <a:gd name="connsiteX252" fmla="*/ 4858718 w 5362413"/>
                  <a:gd name="connsiteY252" fmla="*/ 511444 h 3254644"/>
                  <a:gd name="connsiteX253" fmla="*/ 4905213 w 5362413"/>
                  <a:gd name="connsiteY253" fmla="*/ 495946 h 3254644"/>
                  <a:gd name="connsiteX254" fmla="*/ 4943959 w 5362413"/>
                  <a:gd name="connsiteY254" fmla="*/ 472698 h 3254644"/>
                  <a:gd name="connsiteX255" fmla="*/ 4967207 w 5362413"/>
                  <a:gd name="connsiteY255" fmla="*/ 449451 h 3254644"/>
                  <a:gd name="connsiteX256" fmla="*/ 4990454 w 5362413"/>
                  <a:gd name="connsiteY256" fmla="*/ 433952 h 3254644"/>
                  <a:gd name="connsiteX257" fmla="*/ 5021451 w 5362413"/>
                  <a:gd name="connsiteY257" fmla="*/ 395207 h 3254644"/>
                  <a:gd name="connsiteX258" fmla="*/ 5044698 w 5362413"/>
                  <a:gd name="connsiteY258" fmla="*/ 379708 h 3254644"/>
                  <a:gd name="connsiteX259" fmla="*/ 5083444 w 5362413"/>
                  <a:gd name="connsiteY259" fmla="*/ 333213 h 3254644"/>
                  <a:gd name="connsiteX260" fmla="*/ 5129939 w 5362413"/>
                  <a:gd name="connsiteY260" fmla="*/ 286719 h 3254644"/>
                  <a:gd name="connsiteX261" fmla="*/ 5153186 w 5362413"/>
                  <a:gd name="connsiteY261" fmla="*/ 255722 h 3254644"/>
                  <a:gd name="connsiteX262" fmla="*/ 5184183 w 5362413"/>
                  <a:gd name="connsiteY262" fmla="*/ 224725 h 3254644"/>
                  <a:gd name="connsiteX263" fmla="*/ 5222929 w 5362413"/>
                  <a:gd name="connsiteY263" fmla="*/ 178230 h 3254644"/>
                  <a:gd name="connsiteX264" fmla="*/ 5308169 w 5362413"/>
                  <a:gd name="connsiteY264" fmla="*/ 61993 h 3254644"/>
                  <a:gd name="connsiteX265" fmla="*/ 5339166 w 5362413"/>
                  <a:gd name="connsiteY265" fmla="*/ 30996 h 3254644"/>
                  <a:gd name="connsiteX266" fmla="*/ 5362413 w 5362413"/>
                  <a:gd name="connsiteY266" fmla="*/ 0 h 325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5362413" h="3254644">
                    <a:moveTo>
                      <a:pt x="0" y="3254644"/>
                    </a:moveTo>
                    <a:cubicBezTo>
                      <a:pt x="12915" y="3246895"/>
                      <a:pt x="25034" y="3237629"/>
                      <a:pt x="38746" y="3231396"/>
                    </a:cubicBezTo>
                    <a:cubicBezTo>
                      <a:pt x="53618" y="3224636"/>
                      <a:pt x="69742" y="3221064"/>
                      <a:pt x="85240" y="3215898"/>
                    </a:cubicBezTo>
                    <a:lnTo>
                      <a:pt x="108488" y="3208149"/>
                    </a:lnTo>
                    <a:cubicBezTo>
                      <a:pt x="116237" y="3205566"/>
                      <a:pt x="123811" y="3202381"/>
                      <a:pt x="131735" y="3200400"/>
                    </a:cubicBezTo>
                    <a:cubicBezTo>
                      <a:pt x="142067" y="3197817"/>
                      <a:pt x="152531" y="3195711"/>
                      <a:pt x="162732" y="3192651"/>
                    </a:cubicBezTo>
                    <a:cubicBezTo>
                      <a:pt x="178380" y="3187957"/>
                      <a:pt x="193729" y="3182318"/>
                      <a:pt x="209227" y="3177152"/>
                    </a:cubicBezTo>
                    <a:cubicBezTo>
                      <a:pt x="287321" y="3151120"/>
                      <a:pt x="166210" y="3190832"/>
                      <a:pt x="263471" y="3161654"/>
                    </a:cubicBezTo>
                    <a:cubicBezTo>
                      <a:pt x="279119" y="3156960"/>
                      <a:pt x="294468" y="3151322"/>
                      <a:pt x="309966" y="3146156"/>
                    </a:cubicBezTo>
                    <a:lnTo>
                      <a:pt x="333213" y="3138407"/>
                    </a:lnTo>
                    <a:cubicBezTo>
                      <a:pt x="360264" y="3111356"/>
                      <a:pt x="341780" y="3125219"/>
                      <a:pt x="395207" y="3107410"/>
                    </a:cubicBezTo>
                    <a:lnTo>
                      <a:pt x="418454" y="3099661"/>
                    </a:lnTo>
                    <a:lnTo>
                      <a:pt x="441701" y="3091912"/>
                    </a:lnTo>
                    <a:cubicBezTo>
                      <a:pt x="446867" y="3086746"/>
                      <a:pt x="450665" y="3079680"/>
                      <a:pt x="457200" y="3076413"/>
                    </a:cubicBezTo>
                    <a:cubicBezTo>
                      <a:pt x="471812" y="3069107"/>
                      <a:pt x="503695" y="3060915"/>
                      <a:pt x="503695" y="3060915"/>
                    </a:cubicBezTo>
                    <a:cubicBezTo>
                      <a:pt x="511444" y="3055749"/>
                      <a:pt x="518612" y="3049582"/>
                      <a:pt x="526942" y="3045417"/>
                    </a:cubicBezTo>
                    <a:cubicBezTo>
                      <a:pt x="534248" y="3041764"/>
                      <a:pt x="543186" y="3041871"/>
                      <a:pt x="550190" y="3037668"/>
                    </a:cubicBezTo>
                    <a:cubicBezTo>
                      <a:pt x="556455" y="3033909"/>
                      <a:pt x="559983" y="3026733"/>
                      <a:pt x="565688" y="3022169"/>
                    </a:cubicBezTo>
                    <a:cubicBezTo>
                      <a:pt x="572960" y="3016351"/>
                      <a:pt x="581663" y="3012489"/>
                      <a:pt x="588935" y="3006671"/>
                    </a:cubicBezTo>
                    <a:cubicBezTo>
                      <a:pt x="644155" y="2962496"/>
                      <a:pt x="556116" y="3023387"/>
                      <a:pt x="627681" y="2975674"/>
                    </a:cubicBezTo>
                    <a:cubicBezTo>
                      <a:pt x="632847" y="2967925"/>
                      <a:pt x="635907" y="2958245"/>
                      <a:pt x="643179" y="2952427"/>
                    </a:cubicBezTo>
                    <a:cubicBezTo>
                      <a:pt x="649558" y="2947324"/>
                      <a:pt x="660651" y="2950454"/>
                      <a:pt x="666427" y="2944678"/>
                    </a:cubicBezTo>
                    <a:cubicBezTo>
                      <a:pt x="672203" y="2938902"/>
                      <a:pt x="669073" y="2927809"/>
                      <a:pt x="674176" y="2921430"/>
                    </a:cubicBezTo>
                    <a:cubicBezTo>
                      <a:pt x="679994" y="2914158"/>
                      <a:pt x="689674" y="2911098"/>
                      <a:pt x="697423" y="2905932"/>
                    </a:cubicBezTo>
                    <a:cubicBezTo>
                      <a:pt x="700006" y="2898183"/>
                      <a:pt x="701520" y="2889991"/>
                      <a:pt x="705173" y="2882685"/>
                    </a:cubicBezTo>
                    <a:cubicBezTo>
                      <a:pt x="709338" y="2874355"/>
                      <a:pt x="720182" y="2868738"/>
                      <a:pt x="720671" y="2859437"/>
                    </a:cubicBezTo>
                    <a:cubicBezTo>
                      <a:pt x="722847" y="2818085"/>
                      <a:pt x="719730" y="2776297"/>
                      <a:pt x="712922" y="2735451"/>
                    </a:cubicBezTo>
                    <a:cubicBezTo>
                      <a:pt x="711721" y="2728244"/>
                      <a:pt x="701987" y="2725657"/>
                      <a:pt x="697423" y="2719952"/>
                    </a:cubicBezTo>
                    <a:cubicBezTo>
                      <a:pt x="676355" y="2693617"/>
                      <a:pt x="687911" y="2696194"/>
                      <a:pt x="658678" y="2673457"/>
                    </a:cubicBezTo>
                    <a:cubicBezTo>
                      <a:pt x="643975" y="2662021"/>
                      <a:pt x="627681" y="2652793"/>
                      <a:pt x="612183" y="2642461"/>
                    </a:cubicBezTo>
                    <a:cubicBezTo>
                      <a:pt x="604434" y="2637295"/>
                      <a:pt x="595520" y="2633549"/>
                      <a:pt x="588935" y="2626963"/>
                    </a:cubicBezTo>
                    <a:cubicBezTo>
                      <a:pt x="583769" y="2621797"/>
                      <a:pt x="579282" y="2615848"/>
                      <a:pt x="573437" y="2611464"/>
                    </a:cubicBezTo>
                    <a:cubicBezTo>
                      <a:pt x="548962" y="2593107"/>
                      <a:pt x="523985" y="2576986"/>
                      <a:pt x="495946" y="2564969"/>
                    </a:cubicBezTo>
                    <a:cubicBezTo>
                      <a:pt x="488438" y="2561751"/>
                      <a:pt x="480447" y="2559803"/>
                      <a:pt x="472698" y="2557220"/>
                    </a:cubicBezTo>
                    <a:cubicBezTo>
                      <a:pt x="464949" y="2546888"/>
                      <a:pt x="459373" y="2534492"/>
                      <a:pt x="449451" y="2526224"/>
                    </a:cubicBezTo>
                    <a:cubicBezTo>
                      <a:pt x="443176" y="2520995"/>
                      <a:pt x="431979" y="2524250"/>
                      <a:pt x="426203" y="2518474"/>
                    </a:cubicBezTo>
                    <a:cubicBezTo>
                      <a:pt x="420427" y="2512698"/>
                      <a:pt x="422107" y="2502533"/>
                      <a:pt x="418454" y="2495227"/>
                    </a:cubicBezTo>
                    <a:cubicBezTo>
                      <a:pt x="414289" y="2486897"/>
                      <a:pt x="408122" y="2479729"/>
                      <a:pt x="402956" y="2471980"/>
                    </a:cubicBezTo>
                    <a:cubicBezTo>
                      <a:pt x="400373" y="2464231"/>
                      <a:pt x="399410" y="2455736"/>
                      <a:pt x="395207" y="2448732"/>
                    </a:cubicBezTo>
                    <a:cubicBezTo>
                      <a:pt x="391448" y="2442467"/>
                      <a:pt x="380268" y="2440519"/>
                      <a:pt x="379708" y="2433234"/>
                    </a:cubicBezTo>
                    <a:cubicBezTo>
                      <a:pt x="377520" y="2404787"/>
                      <a:pt x="383918" y="2376303"/>
                      <a:pt x="387457" y="2347993"/>
                    </a:cubicBezTo>
                    <a:cubicBezTo>
                      <a:pt x="389091" y="2334924"/>
                      <a:pt x="389757" y="2321238"/>
                      <a:pt x="395207" y="2309247"/>
                    </a:cubicBezTo>
                    <a:cubicBezTo>
                      <a:pt x="402915" y="2292290"/>
                      <a:pt x="410705" y="2273084"/>
                      <a:pt x="426203" y="2262752"/>
                    </a:cubicBezTo>
                    <a:lnTo>
                      <a:pt x="449451" y="2247254"/>
                    </a:lnTo>
                    <a:cubicBezTo>
                      <a:pt x="454617" y="2239505"/>
                      <a:pt x="455858" y="2226027"/>
                      <a:pt x="464949" y="2224007"/>
                    </a:cubicBezTo>
                    <a:cubicBezTo>
                      <a:pt x="502347" y="2215696"/>
                      <a:pt x="517286" y="2230485"/>
                      <a:pt x="542440" y="2247254"/>
                    </a:cubicBezTo>
                    <a:cubicBezTo>
                      <a:pt x="547606" y="2257586"/>
                      <a:pt x="550544" y="2269377"/>
                      <a:pt x="557939" y="2278251"/>
                    </a:cubicBezTo>
                    <a:cubicBezTo>
                      <a:pt x="563901" y="2285406"/>
                      <a:pt x="575368" y="2286477"/>
                      <a:pt x="581186" y="2293749"/>
                    </a:cubicBezTo>
                    <a:cubicBezTo>
                      <a:pt x="623964" y="2347221"/>
                      <a:pt x="545556" y="2288076"/>
                      <a:pt x="612183" y="2332495"/>
                    </a:cubicBezTo>
                    <a:cubicBezTo>
                      <a:pt x="614766" y="2340244"/>
                      <a:pt x="615730" y="2348738"/>
                      <a:pt x="619932" y="2355742"/>
                    </a:cubicBezTo>
                    <a:cubicBezTo>
                      <a:pt x="623691" y="2362007"/>
                      <a:pt x="632163" y="2364706"/>
                      <a:pt x="635430" y="2371241"/>
                    </a:cubicBezTo>
                    <a:cubicBezTo>
                      <a:pt x="642736" y="2385853"/>
                      <a:pt x="647725" y="2401716"/>
                      <a:pt x="650929" y="2417735"/>
                    </a:cubicBezTo>
                    <a:cubicBezTo>
                      <a:pt x="653512" y="2430650"/>
                      <a:pt x="655821" y="2443624"/>
                      <a:pt x="658678" y="2456481"/>
                    </a:cubicBezTo>
                    <a:cubicBezTo>
                      <a:pt x="660988" y="2466878"/>
                      <a:pt x="664338" y="2477035"/>
                      <a:pt x="666427" y="2487478"/>
                    </a:cubicBezTo>
                    <a:cubicBezTo>
                      <a:pt x="676576" y="2538224"/>
                      <a:pt x="669925" y="2522969"/>
                      <a:pt x="681925" y="2564969"/>
                    </a:cubicBezTo>
                    <a:cubicBezTo>
                      <a:pt x="684169" y="2572823"/>
                      <a:pt x="687430" y="2580363"/>
                      <a:pt x="689674" y="2588217"/>
                    </a:cubicBezTo>
                    <a:cubicBezTo>
                      <a:pt x="692600" y="2598457"/>
                      <a:pt x="692660" y="2609687"/>
                      <a:pt x="697423" y="2619213"/>
                    </a:cubicBezTo>
                    <a:cubicBezTo>
                      <a:pt x="700691" y="2625748"/>
                      <a:pt x="707756" y="2629546"/>
                      <a:pt x="712922" y="2634712"/>
                    </a:cubicBezTo>
                    <a:cubicBezTo>
                      <a:pt x="715505" y="2642461"/>
                      <a:pt x="717018" y="2650653"/>
                      <a:pt x="720671" y="2657959"/>
                    </a:cubicBezTo>
                    <a:cubicBezTo>
                      <a:pt x="724836" y="2666289"/>
                      <a:pt x="732500" y="2672647"/>
                      <a:pt x="736169" y="2681207"/>
                    </a:cubicBezTo>
                    <a:cubicBezTo>
                      <a:pt x="740364" y="2690996"/>
                      <a:pt x="742013" y="2701725"/>
                      <a:pt x="743918" y="2712203"/>
                    </a:cubicBezTo>
                    <a:cubicBezTo>
                      <a:pt x="746564" y="2726753"/>
                      <a:pt x="751093" y="2778021"/>
                      <a:pt x="759417" y="2797444"/>
                    </a:cubicBezTo>
                    <a:cubicBezTo>
                      <a:pt x="763086" y="2806004"/>
                      <a:pt x="767643" y="2814873"/>
                      <a:pt x="774915" y="2820691"/>
                    </a:cubicBezTo>
                    <a:cubicBezTo>
                      <a:pt x="781293" y="2825794"/>
                      <a:pt x="790413" y="2825858"/>
                      <a:pt x="798162" y="2828441"/>
                    </a:cubicBezTo>
                    <a:cubicBezTo>
                      <a:pt x="841034" y="2871311"/>
                      <a:pt x="817186" y="2855211"/>
                      <a:pt x="937647" y="2836190"/>
                    </a:cubicBezTo>
                    <a:cubicBezTo>
                      <a:pt x="946847" y="2834737"/>
                      <a:pt x="952565" y="2824856"/>
                      <a:pt x="960895" y="2820691"/>
                    </a:cubicBezTo>
                    <a:cubicBezTo>
                      <a:pt x="968201" y="2817038"/>
                      <a:pt x="976393" y="2815525"/>
                      <a:pt x="984142" y="2812942"/>
                    </a:cubicBezTo>
                    <a:cubicBezTo>
                      <a:pt x="1052061" y="2745025"/>
                      <a:pt x="965905" y="2828139"/>
                      <a:pt x="1030637" y="2774196"/>
                    </a:cubicBezTo>
                    <a:cubicBezTo>
                      <a:pt x="1039056" y="2767180"/>
                      <a:pt x="1045466" y="2757965"/>
                      <a:pt x="1053885" y="2750949"/>
                    </a:cubicBezTo>
                    <a:cubicBezTo>
                      <a:pt x="1061040" y="2744987"/>
                      <a:pt x="1069860" y="2741269"/>
                      <a:pt x="1077132" y="2735451"/>
                    </a:cubicBezTo>
                    <a:cubicBezTo>
                      <a:pt x="1082837" y="2730887"/>
                      <a:pt x="1086365" y="2723711"/>
                      <a:pt x="1092630" y="2719952"/>
                    </a:cubicBezTo>
                    <a:cubicBezTo>
                      <a:pt x="1099634" y="2715749"/>
                      <a:pt x="1108129" y="2714786"/>
                      <a:pt x="1115878" y="2712203"/>
                    </a:cubicBezTo>
                    <a:cubicBezTo>
                      <a:pt x="1150676" y="2677405"/>
                      <a:pt x="1128729" y="2692421"/>
                      <a:pt x="1185620" y="2673457"/>
                    </a:cubicBezTo>
                    <a:lnTo>
                      <a:pt x="1208868" y="2665708"/>
                    </a:lnTo>
                    <a:cubicBezTo>
                      <a:pt x="1232216" y="2650142"/>
                      <a:pt x="1235581" y="2646511"/>
                      <a:pt x="1263112" y="2634712"/>
                    </a:cubicBezTo>
                    <a:cubicBezTo>
                      <a:pt x="1270620" y="2631494"/>
                      <a:pt x="1278610" y="2629546"/>
                      <a:pt x="1286359" y="2626963"/>
                    </a:cubicBezTo>
                    <a:cubicBezTo>
                      <a:pt x="1316629" y="2596691"/>
                      <a:pt x="1284867" y="2623833"/>
                      <a:pt x="1325105" y="2603715"/>
                    </a:cubicBezTo>
                    <a:cubicBezTo>
                      <a:pt x="1333435" y="2599550"/>
                      <a:pt x="1339842" y="2591999"/>
                      <a:pt x="1348352" y="2588217"/>
                    </a:cubicBezTo>
                    <a:cubicBezTo>
                      <a:pt x="1363281" y="2581582"/>
                      <a:pt x="1379349" y="2577885"/>
                      <a:pt x="1394847" y="2572719"/>
                    </a:cubicBezTo>
                    <a:lnTo>
                      <a:pt x="1441342" y="2557220"/>
                    </a:lnTo>
                    <a:lnTo>
                      <a:pt x="1511085" y="2533973"/>
                    </a:lnTo>
                    <a:lnTo>
                      <a:pt x="1534332" y="2526224"/>
                    </a:lnTo>
                    <a:cubicBezTo>
                      <a:pt x="1539498" y="2521058"/>
                      <a:pt x="1543985" y="2515109"/>
                      <a:pt x="1549830" y="2510725"/>
                    </a:cubicBezTo>
                    <a:cubicBezTo>
                      <a:pt x="1564731" y="2499549"/>
                      <a:pt x="1583154" y="2492900"/>
                      <a:pt x="1596325" y="2479729"/>
                    </a:cubicBezTo>
                    <a:lnTo>
                      <a:pt x="1611823" y="2464230"/>
                    </a:lnTo>
                    <a:cubicBezTo>
                      <a:pt x="1614406" y="2456481"/>
                      <a:pt x="1615606" y="2448123"/>
                      <a:pt x="1619573" y="2440983"/>
                    </a:cubicBezTo>
                    <a:cubicBezTo>
                      <a:pt x="1628619" y="2424701"/>
                      <a:pt x="1644679" y="2412159"/>
                      <a:pt x="1650569" y="2394488"/>
                    </a:cubicBezTo>
                    <a:lnTo>
                      <a:pt x="1658318" y="2371241"/>
                    </a:lnTo>
                    <a:cubicBezTo>
                      <a:pt x="1655735" y="2324746"/>
                      <a:pt x="1658899" y="2277572"/>
                      <a:pt x="1650569" y="2231756"/>
                    </a:cubicBezTo>
                    <a:cubicBezTo>
                      <a:pt x="1648259" y="2219049"/>
                      <a:pt x="1634829" y="2211269"/>
                      <a:pt x="1627322" y="2200759"/>
                    </a:cubicBezTo>
                    <a:cubicBezTo>
                      <a:pt x="1613900" y="2181968"/>
                      <a:pt x="1613600" y="2175833"/>
                      <a:pt x="1596325" y="2162013"/>
                    </a:cubicBezTo>
                    <a:cubicBezTo>
                      <a:pt x="1589053" y="2156195"/>
                      <a:pt x="1580350" y="2152333"/>
                      <a:pt x="1573078" y="2146515"/>
                    </a:cubicBezTo>
                    <a:cubicBezTo>
                      <a:pt x="1567373" y="2141951"/>
                      <a:pt x="1564114" y="2134284"/>
                      <a:pt x="1557579" y="2131017"/>
                    </a:cubicBezTo>
                    <a:cubicBezTo>
                      <a:pt x="1542967" y="2123711"/>
                      <a:pt x="1525697" y="2122825"/>
                      <a:pt x="1511085" y="2115519"/>
                    </a:cubicBezTo>
                    <a:cubicBezTo>
                      <a:pt x="1472782" y="2096367"/>
                      <a:pt x="1491047" y="2103673"/>
                      <a:pt x="1456840" y="2092271"/>
                    </a:cubicBezTo>
                    <a:cubicBezTo>
                      <a:pt x="1449091" y="2087105"/>
                      <a:pt x="1440664" y="2082834"/>
                      <a:pt x="1433593" y="2076773"/>
                    </a:cubicBezTo>
                    <a:cubicBezTo>
                      <a:pt x="1422499" y="2067264"/>
                      <a:pt x="1402596" y="2045776"/>
                      <a:pt x="1402596" y="2045776"/>
                    </a:cubicBezTo>
                    <a:cubicBezTo>
                      <a:pt x="1400013" y="2038027"/>
                      <a:pt x="1399049" y="2029533"/>
                      <a:pt x="1394847" y="2022529"/>
                    </a:cubicBezTo>
                    <a:cubicBezTo>
                      <a:pt x="1391088" y="2016264"/>
                      <a:pt x="1382616" y="2013565"/>
                      <a:pt x="1379349" y="2007030"/>
                    </a:cubicBezTo>
                    <a:cubicBezTo>
                      <a:pt x="1369919" y="1988169"/>
                      <a:pt x="1361662" y="1951782"/>
                      <a:pt x="1356101" y="1929539"/>
                    </a:cubicBezTo>
                    <a:cubicBezTo>
                      <a:pt x="1358684" y="1885627"/>
                      <a:pt x="1358162" y="1841421"/>
                      <a:pt x="1363851" y="1797803"/>
                    </a:cubicBezTo>
                    <a:cubicBezTo>
                      <a:pt x="1365964" y="1781604"/>
                      <a:pt x="1374183" y="1766806"/>
                      <a:pt x="1379349" y="1751308"/>
                    </a:cubicBezTo>
                    <a:cubicBezTo>
                      <a:pt x="1392988" y="1710391"/>
                      <a:pt x="1382568" y="1734856"/>
                      <a:pt x="1418095" y="1681566"/>
                    </a:cubicBezTo>
                    <a:cubicBezTo>
                      <a:pt x="1437646" y="1652240"/>
                      <a:pt x="1427007" y="1664905"/>
                      <a:pt x="1449091" y="1642820"/>
                    </a:cubicBezTo>
                    <a:cubicBezTo>
                      <a:pt x="1469759" y="1649709"/>
                      <a:pt x="1484180" y="1653298"/>
                      <a:pt x="1503335" y="1666068"/>
                    </a:cubicBezTo>
                    <a:cubicBezTo>
                      <a:pt x="1509414" y="1670121"/>
                      <a:pt x="1513129" y="1677002"/>
                      <a:pt x="1518834" y="1681566"/>
                    </a:cubicBezTo>
                    <a:cubicBezTo>
                      <a:pt x="1526106" y="1687384"/>
                      <a:pt x="1534809" y="1691246"/>
                      <a:pt x="1542081" y="1697064"/>
                    </a:cubicBezTo>
                    <a:cubicBezTo>
                      <a:pt x="1547786" y="1701628"/>
                      <a:pt x="1551734" y="1708179"/>
                      <a:pt x="1557579" y="1712563"/>
                    </a:cubicBezTo>
                    <a:cubicBezTo>
                      <a:pt x="1572480" y="1723739"/>
                      <a:pt x="1604074" y="1743559"/>
                      <a:pt x="1604074" y="1743559"/>
                    </a:cubicBezTo>
                    <a:cubicBezTo>
                      <a:pt x="1628635" y="1780400"/>
                      <a:pt x="1616628" y="1757971"/>
                      <a:pt x="1635071" y="1813302"/>
                    </a:cubicBezTo>
                    <a:lnTo>
                      <a:pt x="1642820" y="1836549"/>
                    </a:lnTo>
                    <a:lnTo>
                      <a:pt x="1650569" y="1859796"/>
                    </a:lnTo>
                    <a:cubicBezTo>
                      <a:pt x="1647986" y="1908874"/>
                      <a:pt x="1646739" y="1958041"/>
                      <a:pt x="1642820" y="2007030"/>
                    </a:cubicBezTo>
                    <a:cubicBezTo>
                      <a:pt x="1636181" y="2090020"/>
                      <a:pt x="1636093" y="2017428"/>
                      <a:pt x="1619573" y="2100020"/>
                    </a:cubicBezTo>
                    <a:lnTo>
                      <a:pt x="1611823" y="2138766"/>
                    </a:lnTo>
                    <a:cubicBezTo>
                      <a:pt x="1614406" y="2164596"/>
                      <a:pt x="1613277" y="2191073"/>
                      <a:pt x="1619573" y="2216257"/>
                    </a:cubicBezTo>
                    <a:cubicBezTo>
                      <a:pt x="1621345" y="2223345"/>
                      <a:pt x="1631312" y="2225491"/>
                      <a:pt x="1635071" y="2231756"/>
                    </a:cubicBezTo>
                    <a:cubicBezTo>
                      <a:pt x="1639273" y="2238760"/>
                      <a:pt x="1637044" y="2249227"/>
                      <a:pt x="1642820" y="2255003"/>
                    </a:cubicBezTo>
                    <a:cubicBezTo>
                      <a:pt x="1655991" y="2268174"/>
                      <a:pt x="1673817" y="2275668"/>
                      <a:pt x="1689315" y="2286000"/>
                    </a:cubicBezTo>
                    <a:cubicBezTo>
                      <a:pt x="1719358" y="2306029"/>
                      <a:pt x="1703727" y="2298553"/>
                      <a:pt x="1735810" y="2309247"/>
                    </a:cubicBezTo>
                    <a:cubicBezTo>
                      <a:pt x="1740976" y="2314413"/>
                      <a:pt x="1744773" y="2321479"/>
                      <a:pt x="1751308" y="2324746"/>
                    </a:cubicBezTo>
                    <a:cubicBezTo>
                      <a:pt x="1782007" y="2340096"/>
                      <a:pt x="1811217" y="2342480"/>
                      <a:pt x="1844298" y="2347993"/>
                    </a:cubicBezTo>
                    <a:cubicBezTo>
                      <a:pt x="1885627" y="2345410"/>
                      <a:pt x="1927103" y="2344579"/>
                      <a:pt x="1968285" y="2340244"/>
                    </a:cubicBezTo>
                    <a:cubicBezTo>
                      <a:pt x="1976408" y="2339389"/>
                      <a:pt x="1984226" y="2336148"/>
                      <a:pt x="1991532" y="2332495"/>
                    </a:cubicBezTo>
                    <a:cubicBezTo>
                      <a:pt x="2012009" y="2322256"/>
                      <a:pt x="2043429" y="2293395"/>
                      <a:pt x="2053525" y="2278251"/>
                    </a:cubicBezTo>
                    <a:cubicBezTo>
                      <a:pt x="2058691" y="2270502"/>
                      <a:pt x="2063205" y="2262276"/>
                      <a:pt x="2069023" y="2255003"/>
                    </a:cubicBezTo>
                    <a:cubicBezTo>
                      <a:pt x="2090008" y="2228772"/>
                      <a:pt x="2100063" y="2239370"/>
                      <a:pt x="2115518" y="2193010"/>
                    </a:cubicBezTo>
                    <a:cubicBezTo>
                      <a:pt x="2125579" y="2162832"/>
                      <a:pt x="2117492" y="2175539"/>
                      <a:pt x="2138766" y="2154264"/>
                    </a:cubicBezTo>
                    <a:cubicBezTo>
                      <a:pt x="2141349" y="2143932"/>
                      <a:pt x="2140608" y="2132129"/>
                      <a:pt x="2146515" y="2123268"/>
                    </a:cubicBezTo>
                    <a:cubicBezTo>
                      <a:pt x="2151681" y="2115519"/>
                      <a:pt x="2162490" y="2113587"/>
                      <a:pt x="2169762" y="2107769"/>
                    </a:cubicBezTo>
                    <a:cubicBezTo>
                      <a:pt x="2175467" y="2103205"/>
                      <a:pt x="2179556" y="2096835"/>
                      <a:pt x="2185261" y="2092271"/>
                    </a:cubicBezTo>
                    <a:cubicBezTo>
                      <a:pt x="2192533" y="2086453"/>
                      <a:pt x="2201236" y="2082591"/>
                      <a:pt x="2208508" y="2076773"/>
                    </a:cubicBezTo>
                    <a:cubicBezTo>
                      <a:pt x="2214213" y="2072209"/>
                      <a:pt x="2217742" y="2065033"/>
                      <a:pt x="2224007" y="2061274"/>
                    </a:cubicBezTo>
                    <a:cubicBezTo>
                      <a:pt x="2231011" y="2057071"/>
                      <a:pt x="2239746" y="2056743"/>
                      <a:pt x="2247254" y="2053525"/>
                    </a:cubicBezTo>
                    <a:cubicBezTo>
                      <a:pt x="2257872" y="2048975"/>
                      <a:pt x="2267525" y="2042317"/>
                      <a:pt x="2278251" y="2038027"/>
                    </a:cubicBezTo>
                    <a:cubicBezTo>
                      <a:pt x="2293419" y="2031960"/>
                      <a:pt x="2309248" y="2027695"/>
                      <a:pt x="2324746" y="2022529"/>
                    </a:cubicBezTo>
                    <a:lnTo>
                      <a:pt x="2347993" y="2014780"/>
                    </a:lnTo>
                    <a:cubicBezTo>
                      <a:pt x="2355742" y="2012197"/>
                      <a:pt x="2363230" y="2008632"/>
                      <a:pt x="2371240" y="2007030"/>
                    </a:cubicBezTo>
                    <a:cubicBezTo>
                      <a:pt x="2384155" y="2004447"/>
                      <a:pt x="2397152" y="2002243"/>
                      <a:pt x="2409986" y="1999281"/>
                    </a:cubicBezTo>
                    <a:cubicBezTo>
                      <a:pt x="2430741" y="1994492"/>
                      <a:pt x="2451772" y="1990519"/>
                      <a:pt x="2471979" y="1983783"/>
                    </a:cubicBezTo>
                    <a:cubicBezTo>
                      <a:pt x="2487477" y="1978617"/>
                      <a:pt x="2502455" y="1971489"/>
                      <a:pt x="2518474" y="1968285"/>
                    </a:cubicBezTo>
                    <a:lnTo>
                      <a:pt x="2557220" y="1960535"/>
                    </a:lnTo>
                    <a:cubicBezTo>
                      <a:pt x="2572718" y="1950203"/>
                      <a:pt x="2593383" y="1945037"/>
                      <a:pt x="2603715" y="1929539"/>
                    </a:cubicBezTo>
                    <a:cubicBezTo>
                      <a:pt x="2608881" y="1921790"/>
                      <a:pt x="2615430" y="1914802"/>
                      <a:pt x="2619213" y="1906291"/>
                    </a:cubicBezTo>
                    <a:cubicBezTo>
                      <a:pt x="2629995" y="1882031"/>
                      <a:pt x="2636020" y="1854564"/>
                      <a:pt x="2642461" y="1828800"/>
                    </a:cubicBezTo>
                    <a:cubicBezTo>
                      <a:pt x="2640591" y="1785783"/>
                      <a:pt x="2652663" y="1687289"/>
                      <a:pt x="2626962" y="1627322"/>
                    </a:cubicBezTo>
                    <a:cubicBezTo>
                      <a:pt x="2622411" y="1616704"/>
                      <a:pt x="2617195" y="1606355"/>
                      <a:pt x="2611464" y="1596325"/>
                    </a:cubicBezTo>
                    <a:cubicBezTo>
                      <a:pt x="2606843" y="1588239"/>
                      <a:pt x="2601132" y="1580827"/>
                      <a:pt x="2595966" y="1573078"/>
                    </a:cubicBezTo>
                    <a:cubicBezTo>
                      <a:pt x="2577541" y="1517800"/>
                      <a:pt x="2603667" y="1584630"/>
                      <a:pt x="2564969" y="1526583"/>
                    </a:cubicBezTo>
                    <a:cubicBezTo>
                      <a:pt x="2539759" y="1488768"/>
                      <a:pt x="2578302" y="1516667"/>
                      <a:pt x="2541722" y="1480088"/>
                    </a:cubicBezTo>
                    <a:cubicBezTo>
                      <a:pt x="2535136" y="1473503"/>
                      <a:pt x="2525747" y="1470408"/>
                      <a:pt x="2518474" y="1464590"/>
                    </a:cubicBezTo>
                    <a:cubicBezTo>
                      <a:pt x="2480137" y="1433920"/>
                      <a:pt x="2527748" y="1466114"/>
                      <a:pt x="2487478" y="1425844"/>
                    </a:cubicBezTo>
                    <a:cubicBezTo>
                      <a:pt x="2477865" y="1416231"/>
                      <a:pt x="2446435" y="1395899"/>
                      <a:pt x="2433234" y="1387098"/>
                    </a:cubicBezTo>
                    <a:lnTo>
                      <a:pt x="2402237" y="1340603"/>
                    </a:lnTo>
                    <a:lnTo>
                      <a:pt x="2386739" y="1317356"/>
                    </a:lnTo>
                    <a:cubicBezTo>
                      <a:pt x="2384156" y="1309607"/>
                      <a:pt x="2383193" y="1301112"/>
                      <a:pt x="2378990" y="1294108"/>
                    </a:cubicBezTo>
                    <a:cubicBezTo>
                      <a:pt x="2375231" y="1287843"/>
                      <a:pt x="2366758" y="1285145"/>
                      <a:pt x="2363491" y="1278610"/>
                    </a:cubicBezTo>
                    <a:cubicBezTo>
                      <a:pt x="2358728" y="1269084"/>
                      <a:pt x="2358325" y="1257945"/>
                      <a:pt x="2355742" y="1247613"/>
                    </a:cubicBezTo>
                    <a:cubicBezTo>
                      <a:pt x="2357220" y="1228393"/>
                      <a:pt x="2354514" y="1157078"/>
                      <a:pt x="2371240" y="1123627"/>
                    </a:cubicBezTo>
                    <a:cubicBezTo>
                      <a:pt x="2375405" y="1115297"/>
                      <a:pt x="2380153" y="1106966"/>
                      <a:pt x="2386739" y="1100380"/>
                    </a:cubicBezTo>
                    <a:cubicBezTo>
                      <a:pt x="2401763" y="1085356"/>
                      <a:pt x="2414324" y="1083435"/>
                      <a:pt x="2433234" y="1077132"/>
                    </a:cubicBezTo>
                    <a:cubicBezTo>
                      <a:pt x="2452457" y="1078611"/>
                      <a:pt x="2523768" y="1075903"/>
                      <a:pt x="2557220" y="1092630"/>
                    </a:cubicBezTo>
                    <a:cubicBezTo>
                      <a:pt x="2565550" y="1096795"/>
                      <a:pt x="2572719" y="1102963"/>
                      <a:pt x="2580468" y="1108129"/>
                    </a:cubicBezTo>
                    <a:cubicBezTo>
                      <a:pt x="2599945" y="1166560"/>
                      <a:pt x="2573672" y="1094536"/>
                      <a:pt x="2603715" y="1154624"/>
                    </a:cubicBezTo>
                    <a:cubicBezTo>
                      <a:pt x="2635797" y="1218790"/>
                      <a:pt x="2582546" y="1134492"/>
                      <a:pt x="2626962" y="1201119"/>
                    </a:cubicBezTo>
                    <a:cubicBezTo>
                      <a:pt x="2629545" y="1214034"/>
                      <a:pt x="2631855" y="1227007"/>
                      <a:pt x="2634712" y="1239864"/>
                    </a:cubicBezTo>
                    <a:cubicBezTo>
                      <a:pt x="2637022" y="1250261"/>
                      <a:pt x="2641962" y="1260222"/>
                      <a:pt x="2642461" y="1270861"/>
                    </a:cubicBezTo>
                    <a:cubicBezTo>
                      <a:pt x="2649722" y="1425760"/>
                      <a:pt x="2571942" y="1606785"/>
                      <a:pt x="2657959" y="1735810"/>
                    </a:cubicBezTo>
                    <a:cubicBezTo>
                      <a:pt x="2663435" y="1744023"/>
                      <a:pt x="2677914" y="1769035"/>
                      <a:pt x="2688956" y="1774556"/>
                    </a:cubicBezTo>
                    <a:cubicBezTo>
                      <a:pt x="2715172" y="1787664"/>
                      <a:pt x="2745854" y="1792135"/>
                      <a:pt x="2774196" y="1797803"/>
                    </a:cubicBezTo>
                    <a:cubicBezTo>
                      <a:pt x="2788722" y="1796835"/>
                      <a:pt x="2876704" y="1800793"/>
                      <a:pt x="2913681" y="1782305"/>
                    </a:cubicBezTo>
                    <a:cubicBezTo>
                      <a:pt x="2922011" y="1778140"/>
                      <a:pt x="2929180" y="1771973"/>
                      <a:pt x="2936929" y="1766807"/>
                    </a:cubicBezTo>
                    <a:cubicBezTo>
                      <a:pt x="2942095" y="1759058"/>
                      <a:pt x="2948262" y="1751889"/>
                      <a:pt x="2952427" y="1743559"/>
                    </a:cubicBezTo>
                    <a:cubicBezTo>
                      <a:pt x="2956080" y="1736253"/>
                      <a:pt x="2955974" y="1727316"/>
                      <a:pt x="2960176" y="1720312"/>
                    </a:cubicBezTo>
                    <a:cubicBezTo>
                      <a:pt x="2963935" y="1714047"/>
                      <a:pt x="2970508" y="1709979"/>
                      <a:pt x="2975674" y="1704813"/>
                    </a:cubicBezTo>
                    <a:cubicBezTo>
                      <a:pt x="2994541" y="1648215"/>
                      <a:pt x="2987211" y="1674168"/>
                      <a:pt x="2998922" y="1627322"/>
                    </a:cubicBezTo>
                    <a:cubicBezTo>
                      <a:pt x="3001505" y="1567912"/>
                      <a:pt x="2999855" y="1508166"/>
                      <a:pt x="3006671" y="1449091"/>
                    </a:cubicBezTo>
                    <a:cubicBezTo>
                      <a:pt x="3007738" y="1439839"/>
                      <a:pt x="3015160" y="1431977"/>
                      <a:pt x="3022169" y="1425844"/>
                    </a:cubicBezTo>
                    <a:cubicBezTo>
                      <a:pt x="3036187" y="1413578"/>
                      <a:pt x="3050993" y="1400737"/>
                      <a:pt x="3068664" y="1394847"/>
                    </a:cubicBezTo>
                    <a:lnTo>
                      <a:pt x="3091912" y="1387098"/>
                    </a:lnTo>
                    <a:cubicBezTo>
                      <a:pt x="3099661" y="1381932"/>
                      <a:pt x="3106829" y="1375765"/>
                      <a:pt x="3115159" y="1371600"/>
                    </a:cubicBezTo>
                    <a:cubicBezTo>
                      <a:pt x="3122465" y="1367947"/>
                      <a:pt x="3130553" y="1366095"/>
                      <a:pt x="3138407" y="1363851"/>
                    </a:cubicBezTo>
                    <a:cubicBezTo>
                      <a:pt x="3174944" y="1353412"/>
                      <a:pt x="3179747" y="1354624"/>
                      <a:pt x="3223647" y="1348352"/>
                    </a:cubicBezTo>
                    <a:cubicBezTo>
                      <a:pt x="3239145" y="1343186"/>
                      <a:pt x="3254293" y="1336816"/>
                      <a:pt x="3270142" y="1332854"/>
                    </a:cubicBezTo>
                    <a:cubicBezTo>
                      <a:pt x="3290806" y="1327688"/>
                      <a:pt x="3311928" y="1324092"/>
                      <a:pt x="3332135" y="1317356"/>
                    </a:cubicBezTo>
                    <a:cubicBezTo>
                      <a:pt x="3347633" y="1312190"/>
                      <a:pt x="3365037" y="1310919"/>
                      <a:pt x="3378630" y="1301857"/>
                    </a:cubicBezTo>
                    <a:cubicBezTo>
                      <a:pt x="3410739" y="1280452"/>
                      <a:pt x="3392843" y="1288618"/>
                      <a:pt x="3432874" y="1278610"/>
                    </a:cubicBezTo>
                    <a:cubicBezTo>
                      <a:pt x="3440623" y="1273444"/>
                      <a:pt x="3447792" y="1267277"/>
                      <a:pt x="3456122" y="1263112"/>
                    </a:cubicBezTo>
                    <a:cubicBezTo>
                      <a:pt x="3463428" y="1259459"/>
                      <a:pt x="3472365" y="1259566"/>
                      <a:pt x="3479369" y="1255363"/>
                    </a:cubicBezTo>
                    <a:cubicBezTo>
                      <a:pt x="3485634" y="1251604"/>
                      <a:pt x="3490484" y="1245709"/>
                      <a:pt x="3494868" y="1239864"/>
                    </a:cubicBezTo>
                    <a:cubicBezTo>
                      <a:pt x="3526842" y="1197232"/>
                      <a:pt x="3521532" y="1206365"/>
                      <a:pt x="3533613" y="1170122"/>
                    </a:cubicBezTo>
                    <a:cubicBezTo>
                      <a:pt x="3528587" y="1079652"/>
                      <a:pt x="3535372" y="1043665"/>
                      <a:pt x="3510366" y="968644"/>
                    </a:cubicBezTo>
                    <a:cubicBezTo>
                      <a:pt x="3507783" y="960895"/>
                      <a:pt x="3506820" y="952400"/>
                      <a:pt x="3502617" y="945396"/>
                    </a:cubicBezTo>
                    <a:cubicBezTo>
                      <a:pt x="3498858" y="939131"/>
                      <a:pt x="3492284" y="935064"/>
                      <a:pt x="3487118" y="929898"/>
                    </a:cubicBezTo>
                    <a:cubicBezTo>
                      <a:pt x="3479802" y="907951"/>
                      <a:pt x="3480048" y="901891"/>
                      <a:pt x="3463871" y="883403"/>
                    </a:cubicBezTo>
                    <a:cubicBezTo>
                      <a:pt x="3451843" y="869657"/>
                      <a:pt x="3435257" y="859854"/>
                      <a:pt x="3425125" y="844657"/>
                    </a:cubicBezTo>
                    <a:cubicBezTo>
                      <a:pt x="3398555" y="804802"/>
                      <a:pt x="3423282" y="835434"/>
                      <a:pt x="3386379" y="805912"/>
                    </a:cubicBezTo>
                    <a:cubicBezTo>
                      <a:pt x="3380674" y="801348"/>
                      <a:pt x="3376960" y="794466"/>
                      <a:pt x="3370881" y="790413"/>
                    </a:cubicBezTo>
                    <a:cubicBezTo>
                      <a:pt x="3361270" y="784005"/>
                      <a:pt x="3349790" y="780858"/>
                      <a:pt x="3339885" y="774915"/>
                    </a:cubicBezTo>
                    <a:cubicBezTo>
                      <a:pt x="3323913" y="765332"/>
                      <a:pt x="3310050" y="752249"/>
                      <a:pt x="3293390" y="743919"/>
                    </a:cubicBezTo>
                    <a:cubicBezTo>
                      <a:pt x="3283058" y="738753"/>
                      <a:pt x="3273011" y="732971"/>
                      <a:pt x="3262393" y="728420"/>
                    </a:cubicBezTo>
                    <a:cubicBezTo>
                      <a:pt x="3254885" y="725202"/>
                      <a:pt x="3246452" y="724324"/>
                      <a:pt x="3239146" y="720671"/>
                    </a:cubicBezTo>
                    <a:cubicBezTo>
                      <a:pt x="3179058" y="690628"/>
                      <a:pt x="3251082" y="716901"/>
                      <a:pt x="3192651" y="697424"/>
                    </a:cubicBezTo>
                    <a:cubicBezTo>
                      <a:pt x="3169304" y="681859"/>
                      <a:pt x="3165935" y="678225"/>
                      <a:pt x="3138407" y="666427"/>
                    </a:cubicBezTo>
                    <a:cubicBezTo>
                      <a:pt x="3130899" y="663209"/>
                      <a:pt x="3122908" y="661261"/>
                      <a:pt x="3115159" y="658678"/>
                    </a:cubicBezTo>
                    <a:cubicBezTo>
                      <a:pt x="3107410" y="653512"/>
                      <a:pt x="3099184" y="648998"/>
                      <a:pt x="3091912" y="643180"/>
                    </a:cubicBezTo>
                    <a:cubicBezTo>
                      <a:pt x="3086207" y="638616"/>
                      <a:pt x="3082678" y="631440"/>
                      <a:pt x="3076413" y="627681"/>
                    </a:cubicBezTo>
                    <a:cubicBezTo>
                      <a:pt x="3069409" y="623478"/>
                      <a:pt x="3060915" y="622515"/>
                      <a:pt x="3053166" y="619932"/>
                    </a:cubicBezTo>
                    <a:cubicBezTo>
                      <a:pt x="3028837" y="546944"/>
                      <a:pt x="3063957" y="640753"/>
                      <a:pt x="3029918" y="581186"/>
                    </a:cubicBezTo>
                    <a:cubicBezTo>
                      <a:pt x="3023017" y="569109"/>
                      <a:pt x="3019586" y="555356"/>
                      <a:pt x="3014420" y="542441"/>
                    </a:cubicBezTo>
                    <a:cubicBezTo>
                      <a:pt x="3017003" y="503695"/>
                      <a:pt x="3007384" y="462110"/>
                      <a:pt x="3022169" y="426203"/>
                    </a:cubicBezTo>
                    <a:cubicBezTo>
                      <a:pt x="3028389" y="411097"/>
                      <a:pt x="3068664" y="410705"/>
                      <a:pt x="3068664" y="410705"/>
                    </a:cubicBezTo>
                    <a:cubicBezTo>
                      <a:pt x="3117742" y="413288"/>
                      <a:pt x="3167102" y="412599"/>
                      <a:pt x="3215898" y="418454"/>
                    </a:cubicBezTo>
                    <a:cubicBezTo>
                      <a:pt x="3232118" y="420400"/>
                      <a:pt x="3262393" y="433952"/>
                      <a:pt x="3262393" y="433952"/>
                    </a:cubicBezTo>
                    <a:cubicBezTo>
                      <a:pt x="3272725" y="444284"/>
                      <a:pt x="3281232" y="456844"/>
                      <a:pt x="3293390" y="464949"/>
                    </a:cubicBezTo>
                    <a:cubicBezTo>
                      <a:pt x="3301139" y="470115"/>
                      <a:pt x="3309566" y="474386"/>
                      <a:pt x="3316637" y="480447"/>
                    </a:cubicBezTo>
                    <a:cubicBezTo>
                      <a:pt x="3382405" y="536820"/>
                      <a:pt x="3317512" y="491362"/>
                      <a:pt x="3370881" y="526942"/>
                    </a:cubicBezTo>
                    <a:cubicBezTo>
                      <a:pt x="3381213" y="542440"/>
                      <a:pt x="3395988" y="555766"/>
                      <a:pt x="3401878" y="573437"/>
                    </a:cubicBezTo>
                    <a:cubicBezTo>
                      <a:pt x="3412572" y="605520"/>
                      <a:pt x="3405096" y="589888"/>
                      <a:pt x="3425125" y="619932"/>
                    </a:cubicBezTo>
                    <a:lnTo>
                      <a:pt x="3440623" y="666427"/>
                    </a:lnTo>
                    <a:cubicBezTo>
                      <a:pt x="3443206" y="674176"/>
                      <a:pt x="3446392" y="681750"/>
                      <a:pt x="3448373" y="689674"/>
                    </a:cubicBezTo>
                    <a:cubicBezTo>
                      <a:pt x="3450956" y="700006"/>
                      <a:pt x="3453196" y="710430"/>
                      <a:pt x="3456122" y="720671"/>
                    </a:cubicBezTo>
                    <a:cubicBezTo>
                      <a:pt x="3458366" y="728525"/>
                      <a:pt x="3462099" y="735945"/>
                      <a:pt x="3463871" y="743919"/>
                    </a:cubicBezTo>
                    <a:cubicBezTo>
                      <a:pt x="3467279" y="759257"/>
                      <a:pt x="3468809" y="774955"/>
                      <a:pt x="3471620" y="790413"/>
                    </a:cubicBezTo>
                    <a:cubicBezTo>
                      <a:pt x="3473976" y="803372"/>
                      <a:pt x="3477013" y="816200"/>
                      <a:pt x="3479369" y="829159"/>
                    </a:cubicBezTo>
                    <a:cubicBezTo>
                      <a:pt x="3491891" y="898030"/>
                      <a:pt x="3479979" y="854237"/>
                      <a:pt x="3502617" y="922149"/>
                    </a:cubicBezTo>
                    <a:cubicBezTo>
                      <a:pt x="3508919" y="941056"/>
                      <a:pt x="3510843" y="953623"/>
                      <a:pt x="3525864" y="968644"/>
                    </a:cubicBezTo>
                    <a:cubicBezTo>
                      <a:pt x="3532450" y="975230"/>
                      <a:pt x="3541839" y="978324"/>
                      <a:pt x="3549112" y="984142"/>
                    </a:cubicBezTo>
                    <a:cubicBezTo>
                      <a:pt x="3573140" y="1003364"/>
                      <a:pt x="3556052" y="999237"/>
                      <a:pt x="3587857" y="1015139"/>
                    </a:cubicBezTo>
                    <a:cubicBezTo>
                      <a:pt x="3595163" y="1018792"/>
                      <a:pt x="3603597" y="1019670"/>
                      <a:pt x="3611105" y="1022888"/>
                    </a:cubicBezTo>
                    <a:cubicBezTo>
                      <a:pt x="3667251" y="1046950"/>
                      <a:pt x="3615530" y="1033072"/>
                      <a:pt x="3680847" y="1046135"/>
                    </a:cubicBezTo>
                    <a:cubicBezTo>
                      <a:pt x="3732508" y="1043552"/>
                      <a:pt x="3784299" y="1042867"/>
                      <a:pt x="3835830" y="1038386"/>
                    </a:cubicBezTo>
                    <a:cubicBezTo>
                      <a:pt x="3843968" y="1037678"/>
                      <a:pt x="3851937" y="1034604"/>
                      <a:pt x="3859078" y="1030637"/>
                    </a:cubicBezTo>
                    <a:cubicBezTo>
                      <a:pt x="3876934" y="1020717"/>
                      <a:pt x="3906020" y="1002956"/>
                      <a:pt x="3921071" y="984142"/>
                    </a:cubicBezTo>
                    <a:cubicBezTo>
                      <a:pt x="3926889" y="976870"/>
                      <a:pt x="3930751" y="968167"/>
                      <a:pt x="3936569" y="960895"/>
                    </a:cubicBezTo>
                    <a:cubicBezTo>
                      <a:pt x="3962025" y="929075"/>
                      <a:pt x="3943717" y="963885"/>
                      <a:pt x="3967566" y="922149"/>
                    </a:cubicBezTo>
                    <a:cubicBezTo>
                      <a:pt x="3985810" y="890222"/>
                      <a:pt x="3985860" y="882762"/>
                      <a:pt x="3998562" y="844657"/>
                    </a:cubicBezTo>
                    <a:cubicBezTo>
                      <a:pt x="4001145" y="836908"/>
                      <a:pt x="4004710" y="829420"/>
                      <a:pt x="4006312" y="821410"/>
                    </a:cubicBezTo>
                    <a:lnTo>
                      <a:pt x="4014061" y="782664"/>
                    </a:lnTo>
                    <a:cubicBezTo>
                      <a:pt x="4016644" y="725837"/>
                      <a:pt x="4018369" y="668964"/>
                      <a:pt x="4021810" y="612183"/>
                    </a:cubicBezTo>
                    <a:cubicBezTo>
                      <a:pt x="4021885" y="610938"/>
                      <a:pt x="4022945" y="527632"/>
                      <a:pt x="4037308" y="503695"/>
                    </a:cubicBezTo>
                    <a:cubicBezTo>
                      <a:pt x="4043486" y="493398"/>
                      <a:pt x="4067003" y="477224"/>
                      <a:pt x="4076054" y="472698"/>
                    </a:cubicBezTo>
                    <a:cubicBezTo>
                      <a:pt x="4083360" y="469045"/>
                      <a:pt x="4091552" y="467532"/>
                      <a:pt x="4099301" y="464949"/>
                    </a:cubicBezTo>
                    <a:cubicBezTo>
                      <a:pt x="4104467" y="459783"/>
                      <a:pt x="4108535" y="453210"/>
                      <a:pt x="4114800" y="449451"/>
                    </a:cubicBezTo>
                    <a:cubicBezTo>
                      <a:pt x="4121804" y="445249"/>
                      <a:pt x="4129879" y="441702"/>
                      <a:pt x="4138047" y="441702"/>
                    </a:cubicBezTo>
                    <a:cubicBezTo>
                      <a:pt x="4200094" y="441702"/>
                      <a:pt x="4262034" y="446868"/>
                      <a:pt x="4324027" y="449451"/>
                    </a:cubicBezTo>
                    <a:cubicBezTo>
                      <a:pt x="4342108" y="452034"/>
                      <a:pt x="4360551" y="452770"/>
                      <a:pt x="4378271" y="457200"/>
                    </a:cubicBezTo>
                    <a:cubicBezTo>
                      <a:pt x="4402044" y="463143"/>
                      <a:pt x="4424240" y="474504"/>
                      <a:pt x="4448013" y="480447"/>
                    </a:cubicBezTo>
                    <a:cubicBezTo>
                      <a:pt x="4544916" y="504672"/>
                      <a:pt x="4424437" y="473711"/>
                      <a:pt x="4502257" y="495946"/>
                    </a:cubicBezTo>
                    <a:cubicBezTo>
                      <a:pt x="4512497" y="498872"/>
                      <a:pt x="4523013" y="500769"/>
                      <a:pt x="4533254" y="503695"/>
                    </a:cubicBezTo>
                    <a:cubicBezTo>
                      <a:pt x="4541108" y="505939"/>
                      <a:pt x="4548577" y="509463"/>
                      <a:pt x="4556501" y="511444"/>
                    </a:cubicBezTo>
                    <a:cubicBezTo>
                      <a:pt x="4569279" y="514638"/>
                      <a:pt x="4582332" y="516610"/>
                      <a:pt x="4595247" y="519193"/>
                    </a:cubicBezTo>
                    <a:cubicBezTo>
                      <a:pt x="4683071" y="516610"/>
                      <a:pt x="4771102" y="518015"/>
                      <a:pt x="4858718" y="511444"/>
                    </a:cubicBezTo>
                    <a:cubicBezTo>
                      <a:pt x="4875009" y="510222"/>
                      <a:pt x="4905213" y="495946"/>
                      <a:pt x="4905213" y="495946"/>
                    </a:cubicBezTo>
                    <a:cubicBezTo>
                      <a:pt x="4953480" y="447679"/>
                      <a:pt x="4883605" y="512933"/>
                      <a:pt x="4943959" y="472698"/>
                    </a:cubicBezTo>
                    <a:cubicBezTo>
                      <a:pt x="4953077" y="466619"/>
                      <a:pt x="4958788" y="456467"/>
                      <a:pt x="4967207" y="449451"/>
                    </a:cubicBezTo>
                    <a:cubicBezTo>
                      <a:pt x="4974362" y="443489"/>
                      <a:pt x="4982705" y="439118"/>
                      <a:pt x="4990454" y="433952"/>
                    </a:cubicBezTo>
                    <a:cubicBezTo>
                      <a:pt x="5001964" y="416687"/>
                      <a:pt x="5005674" y="407829"/>
                      <a:pt x="5021451" y="395207"/>
                    </a:cubicBezTo>
                    <a:cubicBezTo>
                      <a:pt x="5028723" y="389389"/>
                      <a:pt x="5037543" y="385670"/>
                      <a:pt x="5044698" y="379708"/>
                    </a:cubicBezTo>
                    <a:cubicBezTo>
                      <a:pt x="5090138" y="341841"/>
                      <a:pt x="5048604" y="372407"/>
                      <a:pt x="5083444" y="333213"/>
                    </a:cubicBezTo>
                    <a:cubicBezTo>
                      <a:pt x="5098005" y="316832"/>
                      <a:pt x="5116789" y="304253"/>
                      <a:pt x="5129939" y="286719"/>
                    </a:cubicBezTo>
                    <a:cubicBezTo>
                      <a:pt x="5137688" y="276387"/>
                      <a:pt x="5144681" y="265442"/>
                      <a:pt x="5153186" y="255722"/>
                    </a:cubicBezTo>
                    <a:cubicBezTo>
                      <a:pt x="5162808" y="244725"/>
                      <a:pt x="5176078" y="236883"/>
                      <a:pt x="5184183" y="224725"/>
                    </a:cubicBezTo>
                    <a:cubicBezTo>
                      <a:pt x="5239567" y="141649"/>
                      <a:pt x="5153313" y="267737"/>
                      <a:pt x="5222929" y="178230"/>
                    </a:cubicBezTo>
                    <a:cubicBezTo>
                      <a:pt x="5264225" y="125134"/>
                      <a:pt x="5252033" y="118129"/>
                      <a:pt x="5308169" y="61993"/>
                    </a:cubicBezTo>
                    <a:cubicBezTo>
                      <a:pt x="5318501" y="51661"/>
                      <a:pt x="5329657" y="42090"/>
                      <a:pt x="5339166" y="30996"/>
                    </a:cubicBezTo>
                    <a:cubicBezTo>
                      <a:pt x="5391740" y="-30340"/>
                      <a:pt x="5334331" y="28082"/>
                      <a:pt x="5362413"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20C745F-0A1A-4A7E-8664-C7C0D8666DF4}"/>
                  </a:ext>
                </a:extLst>
              </p:cNvPr>
              <p:cNvGrpSpPr/>
              <p:nvPr/>
            </p:nvGrpSpPr>
            <p:grpSpPr>
              <a:xfrm>
                <a:off x="4161208" y="4490320"/>
                <a:ext cx="298943" cy="184009"/>
                <a:chOff x="4161208" y="4490320"/>
                <a:chExt cx="298943" cy="184009"/>
              </a:xfrm>
            </p:grpSpPr>
            <p:cxnSp>
              <p:nvCxnSpPr>
                <p:cNvPr id="10" name="Straight Connector 9"/>
                <p:cNvCxnSpPr/>
                <p:nvPr/>
              </p:nvCxnSpPr>
              <p:spPr>
                <a:xfrm flipV="1">
                  <a:off x="4161208" y="4490320"/>
                  <a:ext cx="253222" cy="1226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206929" y="4551656"/>
                  <a:ext cx="253222" cy="1226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7360CB05-5D6C-452C-ACA6-7718B48E818A}"/>
                  </a:ext>
                </a:extLst>
              </p:cNvPr>
              <p:cNvGrpSpPr/>
              <p:nvPr/>
            </p:nvGrpSpPr>
            <p:grpSpPr>
              <a:xfrm>
                <a:off x="4986464" y="4060965"/>
                <a:ext cx="284875" cy="184009"/>
                <a:chOff x="4986464" y="4060965"/>
                <a:chExt cx="284875" cy="184009"/>
              </a:xfrm>
            </p:grpSpPr>
            <p:cxnSp>
              <p:nvCxnSpPr>
                <p:cNvPr id="14" name="Straight Connector 13"/>
                <p:cNvCxnSpPr/>
                <p:nvPr/>
              </p:nvCxnSpPr>
              <p:spPr>
                <a:xfrm flipV="1">
                  <a:off x="4986464" y="4060965"/>
                  <a:ext cx="253222" cy="1226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018117" y="4122301"/>
                  <a:ext cx="253222" cy="1226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FCA04435-0ABF-4D97-8B97-BE06BA6B5524}"/>
                  </a:ext>
                </a:extLst>
              </p:cNvPr>
              <p:cNvGrpSpPr/>
              <p:nvPr/>
            </p:nvGrpSpPr>
            <p:grpSpPr>
              <a:xfrm>
                <a:off x="5859760" y="3592957"/>
                <a:ext cx="284875" cy="184009"/>
                <a:chOff x="5859760" y="3592957"/>
                <a:chExt cx="284875" cy="184009"/>
              </a:xfrm>
            </p:grpSpPr>
            <p:cxnSp>
              <p:nvCxnSpPr>
                <p:cNvPr id="17" name="Straight Connector 16"/>
                <p:cNvCxnSpPr/>
                <p:nvPr/>
              </p:nvCxnSpPr>
              <p:spPr>
                <a:xfrm flipV="1">
                  <a:off x="5859760" y="3592957"/>
                  <a:ext cx="253222" cy="1226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891413" y="3654293"/>
                  <a:ext cx="253222" cy="1226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FC21FFFB-527A-4E61-AF7D-3CE8BE0E3793}"/>
                  </a:ext>
                </a:extLst>
              </p:cNvPr>
              <p:cNvGrpSpPr/>
              <p:nvPr/>
            </p:nvGrpSpPr>
            <p:grpSpPr>
              <a:xfrm>
                <a:off x="6575609" y="2930023"/>
                <a:ext cx="284875" cy="184009"/>
                <a:chOff x="6575609" y="2930023"/>
                <a:chExt cx="284875" cy="184009"/>
              </a:xfrm>
            </p:grpSpPr>
            <p:cxnSp>
              <p:nvCxnSpPr>
                <p:cNvPr id="20" name="Straight Connector 19"/>
                <p:cNvCxnSpPr/>
                <p:nvPr/>
              </p:nvCxnSpPr>
              <p:spPr>
                <a:xfrm flipV="1">
                  <a:off x="6575609" y="2930023"/>
                  <a:ext cx="253222" cy="1226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607262" y="2991359"/>
                  <a:ext cx="253222" cy="1226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4" name="TextBox 23"/>
          <p:cNvSpPr txBox="1"/>
          <p:nvPr/>
        </p:nvSpPr>
        <p:spPr>
          <a:xfrm>
            <a:off x="6131595" y="4292125"/>
            <a:ext cx="4958010" cy="1200329"/>
          </a:xfrm>
          <a:prstGeom prst="rect">
            <a:avLst/>
          </a:prstGeom>
          <a:noFill/>
        </p:spPr>
        <p:txBody>
          <a:bodyPr wrap="square" rtlCol="0">
            <a:spAutoFit/>
          </a:bodyPr>
          <a:lstStyle/>
          <a:p>
            <a:r>
              <a:rPr lang="en-US" sz="2400" dirty="0"/>
              <a:t>Thread sewn through the lanyard.  The thread has to break to release the loops.</a:t>
            </a:r>
          </a:p>
        </p:txBody>
      </p:sp>
      <p:sp>
        <p:nvSpPr>
          <p:cNvPr id="29" name="TextBox 28">
            <a:extLst>
              <a:ext uri="{FF2B5EF4-FFF2-40B4-BE49-F238E27FC236}">
                <a16:creationId xmlns:a16="http://schemas.microsoft.com/office/drawing/2014/main" id="{8872E8C7-D357-489C-9D7C-48F0AD7054D7}"/>
              </a:ext>
            </a:extLst>
          </p:cNvPr>
          <p:cNvSpPr txBox="1"/>
          <p:nvPr/>
        </p:nvSpPr>
        <p:spPr>
          <a:xfrm>
            <a:off x="2598880" y="1484785"/>
            <a:ext cx="3193815" cy="646331"/>
          </a:xfrm>
          <a:prstGeom prst="rect">
            <a:avLst/>
          </a:prstGeom>
          <a:noFill/>
        </p:spPr>
        <p:txBody>
          <a:bodyPr wrap="square" rtlCol="0">
            <a:spAutoFit/>
          </a:bodyPr>
          <a:lstStyle/>
          <a:p>
            <a:r>
              <a:rPr lang="en-US" sz="3600" dirty="0"/>
              <a:t>Break Loops</a:t>
            </a:r>
          </a:p>
        </p:txBody>
      </p:sp>
      <p:sp>
        <p:nvSpPr>
          <p:cNvPr id="30" name="Title 4">
            <a:extLst>
              <a:ext uri="{FF2B5EF4-FFF2-40B4-BE49-F238E27FC236}">
                <a16:creationId xmlns:a16="http://schemas.microsoft.com/office/drawing/2014/main" id="{FE5BCCA3-2E67-47C5-8E6E-B875398775B6}"/>
              </a:ext>
            </a:extLst>
          </p:cNvPr>
          <p:cNvSpPr txBox="1">
            <a:spLocks/>
          </p:cNvSpPr>
          <p:nvPr/>
        </p:nvSpPr>
        <p:spPr>
          <a:xfrm>
            <a:off x="1923081" y="178801"/>
            <a:ext cx="8229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Shock Absorption</a:t>
            </a:r>
          </a:p>
        </p:txBody>
      </p:sp>
    </p:spTree>
    <p:extLst>
      <p:ext uri="{BB962C8B-B14F-4D97-AF65-F5344CB8AC3E}">
        <p14:creationId xmlns:p14="http://schemas.microsoft.com/office/powerpoint/2010/main" val="32173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085408-D563-46F5-AF3E-0DE3F8C485D3}" type="slidenum">
              <a:rPr lang="en-US" smtClean="0"/>
              <a:t>37</a:t>
            </a:fld>
            <a:endParaRPr lang="en-US"/>
          </a:p>
        </p:txBody>
      </p:sp>
      <p:sp>
        <p:nvSpPr>
          <p:cNvPr id="23" name="TextBox 22"/>
          <p:cNvSpPr txBox="1"/>
          <p:nvPr/>
        </p:nvSpPr>
        <p:spPr>
          <a:xfrm>
            <a:off x="5989888" y="4244975"/>
            <a:ext cx="4667355" cy="830997"/>
          </a:xfrm>
          <a:prstGeom prst="rect">
            <a:avLst/>
          </a:prstGeom>
          <a:noFill/>
        </p:spPr>
        <p:txBody>
          <a:bodyPr wrap="square" rtlCol="0">
            <a:spAutoFit/>
          </a:bodyPr>
          <a:lstStyle/>
          <a:p>
            <a:r>
              <a:rPr lang="en-US" sz="2400" dirty="0"/>
              <a:t>As the thread ties “snap” they dissipate energy…</a:t>
            </a:r>
          </a:p>
        </p:txBody>
      </p:sp>
      <p:grpSp>
        <p:nvGrpSpPr>
          <p:cNvPr id="4" name="Group 3">
            <a:extLst>
              <a:ext uri="{FF2B5EF4-FFF2-40B4-BE49-F238E27FC236}">
                <a16:creationId xmlns:a16="http://schemas.microsoft.com/office/drawing/2014/main" id="{0504284A-D882-40CC-A64C-005CEF3D8766}"/>
              </a:ext>
            </a:extLst>
          </p:cNvPr>
          <p:cNvGrpSpPr/>
          <p:nvPr/>
        </p:nvGrpSpPr>
        <p:grpSpPr>
          <a:xfrm>
            <a:off x="2657984" y="930671"/>
            <a:ext cx="7816413" cy="5782113"/>
            <a:chOff x="2657984" y="930671"/>
            <a:chExt cx="7816413" cy="5782113"/>
          </a:xfrm>
        </p:grpSpPr>
        <p:grpSp>
          <p:nvGrpSpPr>
            <p:cNvPr id="3" name="Group 2">
              <a:extLst>
                <a:ext uri="{FF2B5EF4-FFF2-40B4-BE49-F238E27FC236}">
                  <a16:creationId xmlns:a16="http://schemas.microsoft.com/office/drawing/2014/main" id="{F0CD0EF8-EAB6-46F0-BC56-D6A9D2CABDA3}"/>
                </a:ext>
              </a:extLst>
            </p:cNvPr>
            <p:cNvGrpSpPr/>
            <p:nvPr/>
          </p:nvGrpSpPr>
          <p:grpSpPr>
            <a:xfrm>
              <a:off x="2657984" y="930671"/>
              <a:ext cx="7816413" cy="5782113"/>
              <a:chOff x="2657984" y="944739"/>
              <a:chExt cx="7816413" cy="5782113"/>
            </a:xfrm>
          </p:grpSpPr>
          <p:pic>
            <p:nvPicPr>
              <p:cNvPr id="1026" name="Picture 2" descr="https://encrypted-tbn0.gstatic.com/images?q=tbn:ANd9GcTYZqEQIGvbIdAiQxS5El5_X8THSlqA9hPcKPcNxnrgsjzv8-RYHodPqFY"/>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2887247">
                <a:off x="8415910" y="421836"/>
                <a:ext cx="1535584" cy="25813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JNY4riFmdK38jPgexybkVVVQ-d-Ohqy1SMgfsLc8LJbP4MWNu"/>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523143">
                <a:off x="2657984" y="4455896"/>
                <a:ext cx="1123312" cy="2270956"/>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3736015" y="1942009"/>
                <a:ext cx="4588955" cy="3073488"/>
                <a:chOff x="1651000" y="1179127"/>
                <a:chExt cx="4588955" cy="3073488"/>
              </a:xfrm>
            </p:grpSpPr>
            <p:sp>
              <p:nvSpPr>
                <p:cNvPr id="2" name="Freeform 1"/>
                <p:cNvSpPr/>
                <p:nvPr/>
              </p:nvSpPr>
              <p:spPr>
                <a:xfrm>
                  <a:off x="1651000" y="1712615"/>
                  <a:ext cx="4588955" cy="2540000"/>
                </a:xfrm>
                <a:custGeom>
                  <a:avLst/>
                  <a:gdLst>
                    <a:gd name="connsiteX0" fmla="*/ 0 w 4588955"/>
                    <a:gd name="connsiteY0" fmla="*/ 2540000 h 2540000"/>
                    <a:gd name="connsiteX1" fmla="*/ 93133 w 4588955"/>
                    <a:gd name="connsiteY1" fmla="*/ 2489200 h 2540000"/>
                    <a:gd name="connsiteX2" fmla="*/ 135467 w 4588955"/>
                    <a:gd name="connsiteY2" fmla="*/ 2446866 h 2540000"/>
                    <a:gd name="connsiteX3" fmla="*/ 186267 w 4588955"/>
                    <a:gd name="connsiteY3" fmla="*/ 2421466 h 2540000"/>
                    <a:gd name="connsiteX4" fmla="*/ 237067 w 4588955"/>
                    <a:gd name="connsiteY4" fmla="*/ 2396066 h 2540000"/>
                    <a:gd name="connsiteX5" fmla="*/ 254000 w 4588955"/>
                    <a:gd name="connsiteY5" fmla="*/ 2370666 h 2540000"/>
                    <a:gd name="connsiteX6" fmla="*/ 304800 w 4588955"/>
                    <a:gd name="connsiteY6" fmla="*/ 2345266 h 2540000"/>
                    <a:gd name="connsiteX7" fmla="*/ 330200 w 4588955"/>
                    <a:gd name="connsiteY7" fmla="*/ 2328333 h 2540000"/>
                    <a:gd name="connsiteX8" fmla="*/ 440267 w 4588955"/>
                    <a:gd name="connsiteY8" fmla="*/ 2319866 h 2540000"/>
                    <a:gd name="connsiteX9" fmla="*/ 465667 w 4588955"/>
                    <a:gd name="connsiteY9" fmla="*/ 2311400 h 2540000"/>
                    <a:gd name="connsiteX10" fmla="*/ 516467 w 4588955"/>
                    <a:gd name="connsiteY10" fmla="*/ 2277533 h 2540000"/>
                    <a:gd name="connsiteX11" fmla="*/ 567267 w 4588955"/>
                    <a:gd name="connsiteY11" fmla="*/ 2252133 h 2540000"/>
                    <a:gd name="connsiteX12" fmla="*/ 592667 w 4588955"/>
                    <a:gd name="connsiteY12" fmla="*/ 2226733 h 2540000"/>
                    <a:gd name="connsiteX13" fmla="*/ 618067 w 4588955"/>
                    <a:gd name="connsiteY13" fmla="*/ 2209800 h 2540000"/>
                    <a:gd name="connsiteX14" fmla="*/ 635000 w 4588955"/>
                    <a:gd name="connsiteY14" fmla="*/ 2192866 h 2540000"/>
                    <a:gd name="connsiteX15" fmla="*/ 660400 w 4588955"/>
                    <a:gd name="connsiteY15" fmla="*/ 2184400 h 2540000"/>
                    <a:gd name="connsiteX16" fmla="*/ 719667 w 4588955"/>
                    <a:gd name="connsiteY16" fmla="*/ 2116666 h 2540000"/>
                    <a:gd name="connsiteX17" fmla="*/ 719667 w 4588955"/>
                    <a:gd name="connsiteY17" fmla="*/ 2032000 h 2540000"/>
                    <a:gd name="connsiteX18" fmla="*/ 702733 w 4588955"/>
                    <a:gd name="connsiteY18" fmla="*/ 2015066 h 2540000"/>
                    <a:gd name="connsiteX19" fmla="*/ 609600 w 4588955"/>
                    <a:gd name="connsiteY19" fmla="*/ 1964266 h 2540000"/>
                    <a:gd name="connsiteX20" fmla="*/ 575733 w 4588955"/>
                    <a:gd name="connsiteY20" fmla="*/ 1947333 h 2540000"/>
                    <a:gd name="connsiteX21" fmla="*/ 508000 w 4588955"/>
                    <a:gd name="connsiteY21" fmla="*/ 1930400 h 2540000"/>
                    <a:gd name="connsiteX22" fmla="*/ 474133 w 4588955"/>
                    <a:gd name="connsiteY22" fmla="*/ 1921933 h 2540000"/>
                    <a:gd name="connsiteX23" fmla="*/ 423333 w 4588955"/>
                    <a:gd name="connsiteY23" fmla="*/ 1905000 h 2540000"/>
                    <a:gd name="connsiteX24" fmla="*/ 397933 w 4588955"/>
                    <a:gd name="connsiteY24" fmla="*/ 1896533 h 2540000"/>
                    <a:gd name="connsiteX25" fmla="*/ 355600 w 4588955"/>
                    <a:gd name="connsiteY25" fmla="*/ 1862666 h 2540000"/>
                    <a:gd name="connsiteX26" fmla="*/ 321733 w 4588955"/>
                    <a:gd name="connsiteY26" fmla="*/ 1811866 h 2540000"/>
                    <a:gd name="connsiteX27" fmla="*/ 313267 w 4588955"/>
                    <a:gd name="connsiteY27" fmla="*/ 1778000 h 2540000"/>
                    <a:gd name="connsiteX28" fmla="*/ 330200 w 4588955"/>
                    <a:gd name="connsiteY28" fmla="*/ 1591733 h 2540000"/>
                    <a:gd name="connsiteX29" fmla="*/ 338667 w 4588955"/>
                    <a:gd name="connsiteY29" fmla="*/ 1566333 h 2540000"/>
                    <a:gd name="connsiteX30" fmla="*/ 355600 w 4588955"/>
                    <a:gd name="connsiteY30" fmla="*/ 1532466 h 2540000"/>
                    <a:gd name="connsiteX31" fmla="*/ 372533 w 4588955"/>
                    <a:gd name="connsiteY31" fmla="*/ 1507066 h 2540000"/>
                    <a:gd name="connsiteX32" fmla="*/ 414867 w 4588955"/>
                    <a:gd name="connsiteY32" fmla="*/ 1473200 h 2540000"/>
                    <a:gd name="connsiteX33" fmla="*/ 431800 w 4588955"/>
                    <a:gd name="connsiteY33" fmla="*/ 1456266 h 2540000"/>
                    <a:gd name="connsiteX34" fmla="*/ 558800 w 4588955"/>
                    <a:gd name="connsiteY34" fmla="*/ 1473200 h 2540000"/>
                    <a:gd name="connsiteX35" fmla="*/ 609600 w 4588955"/>
                    <a:gd name="connsiteY35" fmla="*/ 1490133 h 2540000"/>
                    <a:gd name="connsiteX36" fmla="*/ 635000 w 4588955"/>
                    <a:gd name="connsiteY36" fmla="*/ 1498600 h 2540000"/>
                    <a:gd name="connsiteX37" fmla="*/ 651933 w 4588955"/>
                    <a:gd name="connsiteY37" fmla="*/ 1524000 h 2540000"/>
                    <a:gd name="connsiteX38" fmla="*/ 685800 w 4588955"/>
                    <a:gd name="connsiteY38" fmla="*/ 1566333 h 2540000"/>
                    <a:gd name="connsiteX39" fmla="*/ 694267 w 4588955"/>
                    <a:gd name="connsiteY39" fmla="*/ 1591733 h 2540000"/>
                    <a:gd name="connsiteX40" fmla="*/ 711200 w 4588955"/>
                    <a:gd name="connsiteY40" fmla="*/ 1617133 h 2540000"/>
                    <a:gd name="connsiteX41" fmla="*/ 728133 w 4588955"/>
                    <a:gd name="connsiteY41" fmla="*/ 1676400 h 2540000"/>
                    <a:gd name="connsiteX42" fmla="*/ 719667 w 4588955"/>
                    <a:gd name="connsiteY42" fmla="*/ 1794933 h 2540000"/>
                    <a:gd name="connsiteX43" fmla="*/ 702733 w 4588955"/>
                    <a:gd name="connsiteY43" fmla="*/ 1879600 h 2540000"/>
                    <a:gd name="connsiteX44" fmla="*/ 719667 w 4588955"/>
                    <a:gd name="connsiteY44" fmla="*/ 1989666 h 2540000"/>
                    <a:gd name="connsiteX45" fmla="*/ 736600 w 4588955"/>
                    <a:gd name="connsiteY45" fmla="*/ 2006600 h 2540000"/>
                    <a:gd name="connsiteX46" fmla="*/ 795867 w 4588955"/>
                    <a:gd name="connsiteY46" fmla="*/ 2074333 h 2540000"/>
                    <a:gd name="connsiteX47" fmla="*/ 880533 w 4588955"/>
                    <a:gd name="connsiteY47" fmla="*/ 2099733 h 2540000"/>
                    <a:gd name="connsiteX48" fmla="*/ 999067 w 4588955"/>
                    <a:gd name="connsiteY48" fmla="*/ 2108200 h 2540000"/>
                    <a:gd name="connsiteX49" fmla="*/ 1058333 w 4588955"/>
                    <a:gd name="connsiteY49" fmla="*/ 2099733 h 2540000"/>
                    <a:gd name="connsiteX50" fmla="*/ 1092200 w 4588955"/>
                    <a:gd name="connsiteY50" fmla="*/ 2057400 h 2540000"/>
                    <a:gd name="connsiteX51" fmla="*/ 1134533 w 4588955"/>
                    <a:gd name="connsiteY51" fmla="*/ 2023533 h 2540000"/>
                    <a:gd name="connsiteX52" fmla="*/ 1185333 w 4588955"/>
                    <a:gd name="connsiteY52" fmla="*/ 2006600 h 2540000"/>
                    <a:gd name="connsiteX53" fmla="*/ 1210733 w 4588955"/>
                    <a:gd name="connsiteY53" fmla="*/ 1998133 h 2540000"/>
                    <a:gd name="connsiteX54" fmla="*/ 1244600 w 4588955"/>
                    <a:gd name="connsiteY54" fmla="*/ 1964266 h 2540000"/>
                    <a:gd name="connsiteX55" fmla="*/ 1329267 w 4588955"/>
                    <a:gd name="connsiteY55" fmla="*/ 1896533 h 2540000"/>
                    <a:gd name="connsiteX56" fmla="*/ 1354667 w 4588955"/>
                    <a:gd name="connsiteY56" fmla="*/ 1871133 h 2540000"/>
                    <a:gd name="connsiteX57" fmla="*/ 1397000 w 4588955"/>
                    <a:gd name="connsiteY57" fmla="*/ 1820333 h 2540000"/>
                    <a:gd name="connsiteX58" fmla="*/ 1413933 w 4588955"/>
                    <a:gd name="connsiteY58" fmla="*/ 1794933 h 2540000"/>
                    <a:gd name="connsiteX59" fmla="*/ 1574800 w 4588955"/>
                    <a:gd name="connsiteY59" fmla="*/ 1769533 h 2540000"/>
                    <a:gd name="connsiteX60" fmla="*/ 1651000 w 4588955"/>
                    <a:gd name="connsiteY60" fmla="*/ 1744133 h 2540000"/>
                    <a:gd name="connsiteX61" fmla="*/ 1676400 w 4588955"/>
                    <a:gd name="connsiteY61" fmla="*/ 1735666 h 2540000"/>
                    <a:gd name="connsiteX62" fmla="*/ 1744133 w 4588955"/>
                    <a:gd name="connsiteY62" fmla="*/ 1684866 h 2540000"/>
                    <a:gd name="connsiteX63" fmla="*/ 1778000 w 4588955"/>
                    <a:gd name="connsiteY63" fmla="*/ 1634066 h 2540000"/>
                    <a:gd name="connsiteX64" fmla="*/ 1803400 w 4588955"/>
                    <a:gd name="connsiteY64" fmla="*/ 1583266 h 2540000"/>
                    <a:gd name="connsiteX65" fmla="*/ 1794933 w 4588955"/>
                    <a:gd name="connsiteY65" fmla="*/ 1524000 h 2540000"/>
                    <a:gd name="connsiteX66" fmla="*/ 1786467 w 4588955"/>
                    <a:gd name="connsiteY66" fmla="*/ 1498600 h 2540000"/>
                    <a:gd name="connsiteX67" fmla="*/ 1710267 w 4588955"/>
                    <a:gd name="connsiteY67" fmla="*/ 1456266 h 2540000"/>
                    <a:gd name="connsiteX68" fmla="*/ 1634067 w 4588955"/>
                    <a:gd name="connsiteY68" fmla="*/ 1422400 h 2540000"/>
                    <a:gd name="connsiteX69" fmla="*/ 1498600 w 4588955"/>
                    <a:gd name="connsiteY69" fmla="*/ 1388533 h 2540000"/>
                    <a:gd name="connsiteX70" fmla="*/ 1473200 w 4588955"/>
                    <a:gd name="connsiteY70" fmla="*/ 1380066 h 2540000"/>
                    <a:gd name="connsiteX71" fmla="*/ 1447800 w 4588955"/>
                    <a:gd name="connsiteY71" fmla="*/ 1363133 h 2540000"/>
                    <a:gd name="connsiteX72" fmla="*/ 1371600 w 4588955"/>
                    <a:gd name="connsiteY72" fmla="*/ 1320800 h 2540000"/>
                    <a:gd name="connsiteX73" fmla="*/ 1329267 w 4588955"/>
                    <a:gd name="connsiteY73" fmla="*/ 1278466 h 2540000"/>
                    <a:gd name="connsiteX74" fmla="*/ 1312333 w 4588955"/>
                    <a:gd name="connsiteY74" fmla="*/ 1261533 h 2540000"/>
                    <a:gd name="connsiteX75" fmla="*/ 1295400 w 4588955"/>
                    <a:gd name="connsiteY75" fmla="*/ 1227666 h 2540000"/>
                    <a:gd name="connsiteX76" fmla="*/ 1261533 w 4588955"/>
                    <a:gd name="connsiteY76" fmla="*/ 1168400 h 2540000"/>
                    <a:gd name="connsiteX77" fmla="*/ 1244600 w 4588955"/>
                    <a:gd name="connsiteY77" fmla="*/ 1117600 h 2540000"/>
                    <a:gd name="connsiteX78" fmla="*/ 1286933 w 4588955"/>
                    <a:gd name="connsiteY78" fmla="*/ 948266 h 2540000"/>
                    <a:gd name="connsiteX79" fmla="*/ 1354667 w 4588955"/>
                    <a:gd name="connsiteY79" fmla="*/ 914400 h 2540000"/>
                    <a:gd name="connsiteX80" fmla="*/ 1380067 w 4588955"/>
                    <a:gd name="connsiteY80" fmla="*/ 905933 h 2540000"/>
                    <a:gd name="connsiteX81" fmla="*/ 1549400 w 4588955"/>
                    <a:gd name="connsiteY81" fmla="*/ 922866 h 2540000"/>
                    <a:gd name="connsiteX82" fmla="*/ 1634067 w 4588955"/>
                    <a:gd name="connsiteY82" fmla="*/ 956733 h 2540000"/>
                    <a:gd name="connsiteX83" fmla="*/ 1693333 w 4588955"/>
                    <a:gd name="connsiteY83" fmla="*/ 1016000 h 2540000"/>
                    <a:gd name="connsiteX84" fmla="*/ 1744133 w 4588955"/>
                    <a:gd name="connsiteY84" fmla="*/ 1041400 h 2540000"/>
                    <a:gd name="connsiteX85" fmla="*/ 1761067 w 4588955"/>
                    <a:gd name="connsiteY85" fmla="*/ 1075266 h 2540000"/>
                    <a:gd name="connsiteX86" fmla="*/ 1786467 w 4588955"/>
                    <a:gd name="connsiteY86" fmla="*/ 1117600 h 2540000"/>
                    <a:gd name="connsiteX87" fmla="*/ 1769533 w 4588955"/>
                    <a:gd name="connsiteY87" fmla="*/ 1270000 h 2540000"/>
                    <a:gd name="connsiteX88" fmla="*/ 1744133 w 4588955"/>
                    <a:gd name="connsiteY88" fmla="*/ 1346200 h 2540000"/>
                    <a:gd name="connsiteX89" fmla="*/ 1735667 w 4588955"/>
                    <a:gd name="connsiteY89" fmla="*/ 1371600 h 2540000"/>
                    <a:gd name="connsiteX90" fmla="*/ 1744133 w 4588955"/>
                    <a:gd name="connsiteY90" fmla="*/ 1456266 h 2540000"/>
                    <a:gd name="connsiteX91" fmla="*/ 1752600 w 4588955"/>
                    <a:gd name="connsiteY91" fmla="*/ 1481666 h 2540000"/>
                    <a:gd name="connsiteX92" fmla="*/ 1778000 w 4588955"/>
                    <a:gd name="connsiteY92" fmla="*/ 1498600 h 2540000"/>
                    <a:gd name="connsiteX93" fmla="*/ 1803400 w 4588955"/>
                    <a:gd name="connsiteY93" fmla="*/ 1524000 h 2540000"/>
                    <a:gd name="connsiteX94" fmla="*/ 1862667 w 4588955"/>
                    <a:gd name="connsiteY94" fmla="*/ 1540933 h 2540000"/>
                    <a:gd name="connsiteX95" fmla="*/ 2015067 w 4588955"/>
                    <a:gd name="connsiteY95" fmla="*/ 1532466 h 2540000"/>
                    <a:gd name="connsiteX96" fmla="*/ 2040467 w 4588955"/>
                    <a:gd name="connsiteY96" fmla="*/ 1524000 h 2540000"/>
                    <a:gd name="connsiteX97" fmla="*/ 2057400 w 4588955"/>
                    <a:gd name="connsiteY97" fmla="*/ 1507066 h 2540000"/>
                    <a:gd name="connsiteX98" fmla="*/ 2082800 w 4588955"/>
                    <a:gd name="connsiteY98" fmla="*/ 1490133 h 2540000"/>
                    <a:gd name="connsiteX99" fmla="*/ 2099733 w 4588955"/>
                    <a:gd name="connsiteY99" fmla="*/ 1464733 h 2540000"/>
                    <a:gd name="connsiteX100" fmla="*/ 2133600 w 4588955"/>
                    <a:gd name="connsiteY100" fmla="*/ 1422400 h 2540000"/>
                    <a:gd name="connsiteX101" fmla="*/ 2142067 w 4588955"/>
                    <a:gd name="connsiteY101" fmla="*/ 1397000 h 2540000"/>
                    <a:gd name="connsiteX102" fmla="*/ 2159000 w 4588955"/>
                    <a:gd name="connsiteY102" fmla="*/ 1371600 h 2540000"/>
                    <a:gd name="connsiteX103" fmla="*/ 2167467 w 4588955"/>
                    <a:gd name="connsiteY103" fmla="*/ 1346200 h 2540000"/>
                    <a:gd name="connsiteX104" fmla="*/ 2218267 w 4588955"/>
                    <a:gd name="connsiteY104" fmla="*/ 1286933 h 2540000"/>
                    <a:gd name="connsiteX105" fmla="*/ 2243667 w 4588955"/>
                    <a:gd name="connsiteY105" fmla="*/ 1261533 h 2540000"/>
                    <a:gd name="connsiteX106" fmla="*/ 2269067 w 4588955"/>
                    <a:gd name="connsiteY106" fmla="*/ 1227666 h 2540000"/>
                    <a:gd name="connsiteX107" fmla="*/ 2294467 w 4588955"/>
                    <a:gd name="connsiteY107" fmla="*/ 1219200 h 2540000"/>
                    <a:gd name="connsiteX108" fmla="*/ 2336800 w 4588955"/>
                    <a:gd name="connsiteY108" fmla="*/ 1193800 h 2540000"/>
                    <a:gd name="connsiteX109" fmla="*/ 2387600 w 4588955"/>
                    <a:gd name="connsiteY109" fmla="*/ 1168400 h 2540000"/>
                    <a:gd name="connsiteX110" fmla="*/ 2429933 w 4588955"/>
                    <a:gd name="connsiteY110" fmla="*/ 1143000 h 2540000"/>
                    <a:gd name="connsiteX111" fmla="*/ 2489200 w 4588955"/>
                    <a:gd name="connsiteY111" fmla="*/ 1075266 h 2540000"/>
                    <a:gd name="connsiteX112" fmla="*/ 2497667 w 4588955"/>
                    <a:gd name="connsiteY112" fmla="*/ 1049866 h 2540000"/>
                    <a:gd name="connsiteX113" fmla="*/ 2489200 w 4588955"/>
                    <a:gd name="connsiteY113" fmla="*/ 990600 h 2540000"/>
                    <a:gd name="connsiteX114" fmla="*/ 2480733 w 4588955"/>
                    <a:gd name="connsiteY114" fmla="*/ 965200 h 2540000"/>
                    <a:gd name="connsiteX115" fmla="*/ 2455333 w 4588955"/>
                    <a:gd name="connsiteY115" fmla="*/ 880533 h 2540000"/>
                    <a:gd name="connsiteX116" fmla="*/ 2438400 w 4588955"/>
                    <a:gd name="connsiteY116" fmla="*/ 829733 h 2540000"/>
                    <a:gd name="connsiteX117" fmla="*/ 2429933 w 4588955"/>
                    <a:gd name="connsiteY117" fmla="*/ 804333 h 2540000"/>
                    <a:gd name="connsiteX118" fmla="*/ 2446867 w 4588955"/>
                    <a:gd name="connsiteY118" fmla="*/ 677333 h 2540000"/>
                    <a:gd name="connsiteX119" fmla="*/ 2463800 w 4588955"/>
                    <a:gd name="connsiteY119" fmla="*/ 651933 h 2540000"/>
                    <a:gd name="connsiteX120" fmla="*/ 2472267 w 4588955"/>
                    <a:gd name="connsiteY120" fmla="*/ 626533 h 2540000"/>
                    <a:gd name="connsiteX121" fmla="*/ 2506133 w 4588955"/>
                    <a:gd name="connsiteY121" fmla="*/ 601133 h 2540000"/>
                    <a:gd name="connsiteX122" fmla="*/ 2523067 w 4588955"/>
                    <a:gd name="connsiteY122" fmla="*/ 584200 h 2540000"/>
                    <a:gd name="connsiteX123" fmla="*/ 2573867 w 4588955"/>
                    <a:gd name="connsiteY123" fmla="*/ 558800 h 2540000"/>
                    <a:gd name="connsiteX124" fmla="*/ 2650067 w 4588955"/>
                    <a:gd name="connsiteY124" fmla="*/ 567266 h 2540000"/>
                    <a:gd name="connsiteX125" fmla="*/ 2709333 w 4588955"/>
                    <a:gd name="connsiteY125" fmla="*/ 635000 h 2540000"/>
                    <a:gd name="connsiteX126" fmla="*/ 2726267 w 4588955"/>
                    <a:gd name="connsiteY126" fmla="*/ 651933 h 2540000"/>
                    <a:gd name="connsiteX127" fmla="*/ 2743200 w 4588955"/>
                    <a:gd name="connsiteY127" fmla="*/ 711200 h 2540000"/>
                    <a:gd name="connsiteX128" fmla="*/ 2760133 w 4588955"/>
                    <a:gd name="connsiteY128" fmla="*/ 762000 h 2540000"/>
                    <a:gd name="connsiteX129" fmla="*/ 2802467 w 4588955"/>
                    <a:gd name="connsiteY129" fmla="*/ 795866 h 2540000"/>
                    <a:gd name="connsiteX130" fmla="*/ 2819400 w 4588955"/>
                    <a:gd name="connsiteY130" fmla="*/ 812800 h 2540000"/>
                    <a:gd name="connsiteX131" fmla="*/ 2870200 w 4588955"/>
                    <a:gd name="connsiteY131" fmla="*/ 829733 h 2540000"/>
                    <a:gd name="connsiteX132" fmla="*/ 2946400 w 4588955"/>
                    <a:gd name="connsiteY132" fmla="*/ 846666 h 2540000"/>
                    <a:gd name="connsiteX133" fmla="*/ 3048000 w 4588955"/>
                    <a:gd name="connsiteY133" fmla="*/ 838200 h 2540000"/>
                    <a:gd name="connsiteX134" fmla="*/ 3124200 w 4588955"/>
                    <a:gd name="connsiteY134" fmla="*/ 804333 h 2540000"/>
                    <a:gd name="connsiteX135" fmla="*/ 3149600 w 4588955"/>
                    <a:gd name="connsiteY135" fmla="*/ 778933 h 2540000"/>
                    <a:gd name="connsiteX136" fmla="*/ 3200400 w 4588955"/>
                    <a:gd name="connsiteY136" fmla="*/ 719666 h 2540000"/>
                    <a:gd name="connsiteX137" fmla="*/ 3225800 w 4588955"/>
                    <a:gd name="connsiteY137" fmla="*/ 694266 h 2540000"/>
                    <a:gd name="connsiteX138" fmla="*/ 3276600 w 4588955"/>
                    <a:gd name="connsiteY138" fmla="*/ 668866 h 2540000"/>
                    <a:gd name="connsiteX139" fmla="*/ 3310467 w 4588955"/>
                    <a:gd name="connsiteY139" fmla="*/ 651933 h 2540000"/>
                    <a:gd name="connsiteX140" fmla="*/ 3361267 w 4588955"/>
                    <a:gd name="connsiteY140" fmla="*/ 635000 h 2540000"/>
                    <a:gd name="connsiteX141" fmla="*/ 3386667 w 4588955"/>
                    <a:gd name="connsiteY141" fmla="*/ 626533 h 2540000"/>
                    <a:gd name="connsiteX142" fmla="*/ 3445933 w 4588955"/>
                    <a:gd name="connsiteY142" fmla="*/ 601133 h 2540000"/>
                    <a:gd name="connsiteX143" fmla="*/ 3496733 w 4588955"/>
                    <a:gd name="connsiteY143" fmla="*/ 541866 h 2540000"/>
                    <a:gd name="connsiteX144" fmla="*/ 3505200 w 4588955"/>
                    <a:gd name="connsiteY144" fmla="*/ 516466 h 2540000"/>
                    <a:gd name="connsiteX145" fmla="*/ 3496733 w 4588955"/>
                    <a:gd name="connsiteY145" fmla="*/ 414866 h 2540000"/>
                    <a:gd name="connsiteX146" fmla="*/ 3462867 w 4588955"/>
                    <a:gd name="connsiteY146" fmla="*/ 338666 h 2540000"/>
                    <a:gd name="connsiteX147" fmla="*/ 3445933 w 4588955"/>
                    <a:gd name="connsiteY147" fmla="*/ 321733 h 2540000"/>
                    <a:gd name="connsiteX148" fmla="*/ 3437467 w 4588955"/>
                    <a:gd name="connsiteY148" fmla="*/ 296333 h 2540000"/>
                    <a:gd name="connsiteX149" fmla="*/ 3412067 w 4588955"/>
                    <a:gd name="connsiteY149" fmla="*/ 254000 h 2540000"/>
                    <a:gd name="connsiteX150" fmla="*/ 3429000 w 4588955"/>
                    <a:gd name="connsiteY150" fmla="*/ 143933 h 2540000"/>
                    <a:gd name="connsiteX151" fmla="*/ 3445933 w 4588955"/>
                    <a:gd name="connsiteY151" fmla="*/ 118533 h 2540000"/>
                    <a:gd name="connsiteX152" fmla="*/ 3479800 w 4588955"/>
                    <a:gd name="connsiteY152" fmla="*/ 84666 h 2540000"/>
                    <a:gd name="connsiteX153" fmla="*/ 3505200 w 4588955"/>
                    <a:gd name="connsiteY153" fmla="*/ 59266 h 2540000"/>
                    <a:gd name="connsiteX154" fmla="*/ 3606800 w 4588955"/>
                    <a:gd name="connsiteY154" fmla="*/ 8466 h 2540000"/>
                    <a:gd name="connsiteX155" fmla="*/ 3632200 w 4588955"/>
                    <a:gd name="connsiteY155" fmla="*/ 0 h 2540000"/>
                    <a:gd name="connsiteX156" fmla="*/ 3801533 w 4588955"/>
                    <a:gd name="connsiteY156" fmla="*/ 8466 h 2540000"/>
                    <a:gd name="connsiteX157" fmla="*/ 3826933 w 4588955"/>
                    <a:gd name="connsiteY157" fmla="*/ 25400 h 2540000"/>
                    <a:gd name="connsiteX158" fmla="*/ 3852333 w 4588955"/>
                    <a:gd name="connsiteY158" fmla="*/ 33866 h 2540000"/>
                    <a:gd name="connsiteX159" fmla="*/ 3869267 w 4588955"/>
                    <a:gd name="connsiteY159" fmla="*/ 50800 h 2540000"/>
                    <a:gd name="connsiteX160" fmla="*/ 3903133 w 4588955"/>
                    <a:gd name="connsiteY160" fmla="*/ 59266 h 2540000"/>
                    <a:gd name="connsiteX161" fmla="*/ 3928533 w 4588955"/>
                    <a:gd name="connsiteY161" fmla="*/ 67733 h 2540000"/>
                    <a:gd name="connsiteX162" fmla="*/ 3987800 w 4588955"/>
                    <a:gd name="connsiteY162" fmla="*/ 110066 h 2540000"/>
                    <a:gd name="connsiteX163" fmla="*/ 4013200 w 4588955"/>
                    <a:gd name="connsiteY163" fmla="*/ 118533 h 2540000"/>
                    <a:gd name="connsiteX164" fmla="*/ 4047067 w 4588955"/>
                    <a:gd name="connsiteY164" fmla="*/ 135466 h 2540000"/>
                    <a:gd name="connsiteX165" fmla="*/ 4064000 w 4588955"/>
                    <a:gd name="connsiteY165" fmla="*/ 152400 h 2540000"/>
                    <a:gd name="connsiteX166" fmla="*/ 4097867 w 4588955"/>
                    <a:gd name="connsiteY166" fmla="*/ 160866 h 2540000"/>
                    <a:gd name="connsiteX167" fmla="*/ 4174067 w 4588955"/>
                    <a:gd name="connsiteY167" fmla="*/ 177800 h 2540000"/>
                    <a:gd name="connsiteX168" fmla="*/ 4334933 w 4588955"/>
                    <a:gd name="connsiteY168" fmla="*/ 169333 h 2540000"/>
                    <a:gd name="connsiteX169" fmla="*/ 4385733 w 4588955"/>
                    <a:gd name="connsiteY169" fmla="*/ 143933 h 2540000"/>
                    <a:gd name="connsiteX170" fmla="*/ 4436533 w 4588955"/>
                    <a:gd name="connsiteY170" fmla="*/ 127000 h 2540000"/>
                    <a:gd name="connsiteX171" fmla="*/ 4461933 w 4588955"/>
                    <a:gd name="connsiteY171" fmla="*/ 118533 h 2540000"/>
                    <a:gd name="connsiteX172" fmla="*/ 4521200 w 4588955"/>
                    <a:gd name="connsiteY172" fmla="*/ 93133 h 2540000"/>
                    <a:gd name="connsiteX173" fmla="*/ 4546600 w 4588955"/>
                    <a:gd name="connsiteY173" fmla="*/ 76200 h 2540000"/>
                    <a:gd name="connsiteX174" fmla="*/ 4580467 w 4588955"/>
                    <a:gd name="connsiteY174" fmla="*/ 42333 h 2540000"/>
                    <a:gd name="connsiteX175" fmla="*/ 4588933 w 4588955"/>
                    <a:gd name="connsiteY175" fmla="*/ 8466 h 2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588955" h="2540000">
                      <a:moveTo>
                        <a:pt x="0" y="2540000"/>
                      </a:moveTo>
                      <a:cubicBezTo>
                        <a:pt x="34904" y="2526038"/>
                        <a:pt x="64937" y="2517396"/>
                        <a:pt x="93133" y="2489200"/>
                      </a:cubicBezTo>
                      <a:cubicBezTo>
                        <a:pt x="107244" y="2475089"/>
                        <a:pt x="118862" y="2457936"/>
                        <a:pt x="135467" y="2446866"/>
                      </a:cubicBezTo>
                      <a:cubicBezTo>
                        <a:pt x="208259" y="2398339"/>
                        <a:pt x="116160" y="2456519"/>
                        <a:pt x="186267" y="2421466"/>
                      </a:cubicBezTo>
                      <a:cubicBezTo>
                        <a:pt x="251919" y="2388640"/>
                        <a:pt x="173223" y="2417348"/>
                        <a:pt x="237067" y="2396066"/>
                      </a:cubicBezTo>
                      <a:cubicBezTo>
                        <a:pt x="242711" y="2387599"/>
                        <a:pt x="246805" y="2377861"/>
                        <a:pt x="254000" y="2370666"/>
                      </a:cubicBezTo>
                      <a:cubicBezTo>
                        <a:pt x="278262" y="2346404"/>
                        <a:pt x="277257" y="2359037"/>
                        <a:pt x="304800" y="2345266"/>
                      </a:cubicBezTo>
                      <a:cubicBezTo>
                        <a:pt x="313901" y="2340715"/>
                        <a:pt x="320199" y="2330208"/>
                        <a:pt x="330200" y="2328333"/>
                      </a:cubicBezTo>
                      <a:cubicBezTo>
                        <a:pt x="366367" y="2321552"/>
                        <a:pt x="403578" y="2322688"/>
                        <a:pt x="440267" y="2319866"/>
                      </a:cubicBezTo>
                      <a:cubicBezTo>
                        <a:pt x="448734" y="2317044"/>
                        <a:pt x="457865" y="2315734"/>
                        <a:pt x="465667" y="2311400"/>
                      </a:cubicBezTo>
                      <a:cubicBezTo>
                        <a:pt x="483457" y="2301517"/>
                        <a:pt x="497160" y="2283969"/>
                        <a:pt x="516467" y="2277533"/>
                      </a:cubicBezTo>
                      <a:cubicBezTo>
                        <a:pt x="541923" y="2269047"/>
                        <a:pt x="545384" y="2270369"/>
                        <a:pt x="567267" y="2252133"/>
                      </a:cubicBezTo>
                      <a:cubicBezTo>
                        <a:pt x="576465" y="2244468"/>
                        <a:pt x="583469" y="2234398"/>
                        <a:pt x="592667" y="2226733"/>
                      </a:cubicBezTo>
                      <a:cubicBezTo>
                        <a:pt x="600484" y="2220219"/>
                        <a:pt x="610121" y="2216157"/>
                        <a:pt x="618067" y="2209800"/>
                      </a:cubicBezTo>
                      <a:cubicBezTo>
                        <a:pt x="624300" y="2204813"/>
                        <a:pt x="628155" y="2196973"/>
                        <a:pt x="635000" y="2192866"/>
                      </a:cubicBezTo>
                      <a:cubicBezTo>
                        <a:pt x="642653" y="2188274"/>
                        <a:pt x="651933" y="2187222"/>
                        <a:pt x="660400" y="2184400"/>
                      </a:cubicBezTo>
                      <a:cubicBezTo>
                        <a:pt x="709928" y="2134871"/>
                        <a:pt x="691663" y="2158670"/>
                        <a:pt x="719667" y="2116666"/>
                      </a:cubicBezTo>
                      <a:cubicBezTo>
                        <a:pt x="726850" y="2080749"/>
                        <a:pt x="735060" y="2067917"/>
                        <a:pt x="719667" y="2032000"/>
                      </a:cubicBezTo>
                      <a:cubicBezTo>
                        <a:pt x="716522" y="2024663"/>
                        <a:pt x="708967" y="2020053"/>
                        <a:pt x="702733" y="2015066"/>
                      </a:cubicBezTo>
                      <a:cubicBezTo>
                        <a:pt x="676956" y="1994444"/>
                        <a:pt x="635267" y="1977100"/>
                        <a:pt x="609600" y="1964266"/>
                      </a:cubicBezTo>
                      <a:cubicBezTo>
                        <a:pt x="598311" y="1958622"/>
                        <a:pt x="587978" y="1950394"/>
                        <a:pt x="575733" y="1947333"/>
                      </a:cubicBezTo>
                      <a:lnTo>
                        <a:pt x="508000" y="1930400"/>
                      </a:lnTo>
                      <a:cubicBezTo>
                        <a:pt x="496711" y="1927578"/>
                        <a:pt x="485172" y="1925613"/>
                        <a:pt x="474133" y="1921933"/>
                      </a:cubicBezTo>
                      <a:lnTo>
                        <a:pt x="423333" y="1905000"/>
                      </a:lnTo>
                      <a:cubicBezTo>
                        <a:pt x="414866" y="1902178"/>
                        <a:pt x="405359" y="1901483"/>
                        <a:pt x="397933" y="1896533"/>
                      </a:cubicBezTo>
                      <a:cubicBezTo>
                        <a:pt x="381267" y="1885422"/>
                        <a:pt x="367666" y="1878754"/>
                        <a:pt x="355600" y="1862666"/>
                      </a:cubicBezTo>
                      <a:cubicBezTo>
                        <a:pt x="343389" y="1846385"/>
                        <a:pt x="321733" y="1811866"/>
                        <a:pt x="321733" y="1811866"/>
                      </a:cubicBezTo>
                      <a:cubicBezTo>
                        <a:pt x="318911" y="1800577"/>
                        <a:pt x="313267" y="1789636"/>
                        <a:pt x="313267" y="1778000"/>
                      </a:cubicBezTo>
                      <a:cubicBezTo>
                        <a:pt x="313267" y="1691358"/>
                        <a:pt x="311477" y="1657262"/>
                        <a:pt x="330200" y="1591733"/>
                      </a:cubicBezTo>
                      <a:cubicBezTo>
                        <a:pt x="332652" y="1583152"/>
                        <a:pt x="335151" y="1574536"/>
                        <a:pt x="338667" y="1566333"/>
                      </a:cubicBezTo>
                      <a:cubicBezTo>
                        <a:pt x="343639" y="1554732"/>
                        <a:pt x="349338" y="1543425"/>
                        <a:pt x="355600" y="1532466"/>
                      </a:cubicBezTo>
                      <a:cubicBezTo>
                        <a:pt x="360648" y="1523631"/>
                        <a:pt x="366176" y="1515012"/>
                        <a:pt x="372533" y="1507066"/>
                      </a:cubicBezTo>
                      <a:cubicBezTo>
                        <a:pt x="390704" y="1484353"/>
                        <a:pt x="390421" y="1492758"/>
                        <a:pt x="414867" y="1473200"/>
                      </a:cubicBezTo>
                      <a:cubicBezTo>
                        <a:pt x="421100" y="1468213"/>
                        <a:pt x="426156" y="1461911"/>
                        <a:pt x="431800" y="1456266"/>
                      </a:cubicBezTo>
                      <a:cubicBezTo>
                        <a:pt x="457173" y="1459085"/>
                        <a:pt x="528394" y="1465599"/>
                        <a:pt x="558800" y="1473200"/>
                      </a:cubicBezTo>
                      <a:cubicBezTo>
                        <a:pt x="576116" y="1477529"/>
                        <a:pt x="592667" y="1484489"/>
                        <a:pt x="609600" y="1490133"/>
                      </a:cubicBezTo>
                      <a:lnTo>
                        <a:pt x="635000" y="1498600"/>
                      </a:lnTo>
                      <a:cubicBezTo>
                        <a:pt x="640644" y="1507067"/>
                        <a:pt x="645576" y="1516054"/>
                        <a:pt x="651933" y="1524000"/>
                      </a:cubicBezTo>
                      <a:cubicBezTo>
                        <a:pt x="672936" y="1550253"/>
                        <a:pt x="668424" y="1531582"/>
                        <a:pt x="685800" y="1566333"/>
                      </a:cubicBezTo>
                      <a:cubicBezTo>
                        <a:pt x="689791" y="1574315"/>
                        <a:pt x="690276" y="1583751"/>
                        <a:pt x="694267" y="1591733"/>
                      </a:cubicBezTo>
                      <a:cubicBezTo>
                        <a:pt x="698818" y="1600834"/>
                        <a:pt x="706649" y="1608032"/>
                        <a:pt x="711200" y="1617133"/>
                      </a:cubicBezTo>
                      <a:cubicBezTo>
                        <a:pt x="717275" y="1629283"/>
                        <a:pt x="725419" y="1665543"/>
                        <a:pt x="728133" y="1676400"/>
                      </a:cubicBezTo>
                      <a:cubicBezTo>
                        <a:pt x="725311" y="1715911"/>
                        <a:pt x="723608" y="1755518"/>
                        <a:pt x="719667" y="1794933"/>
                      </a:cubicBezTo>
                      <a:cubicBezTo>
                        <a:pt x="716207" y="1829530"/>
                        <a:pt x="710673" y="1847842"/>
                        <a:pt x="702733" y="1879600"/>
                      </a:cubicBezTo>
                      <a:cubicBezTo>
                        <a:pt x="703222" y="1884494"/>
                        <a:pt x="705020" y="1965254"/>
                        <a:pt x="719667" y="1989666"/>
                      </a:cubicBezTo>
                      <a:cubicBezTo>
                        <a:pt x="723774" y="1996511"/>
                        <a:pt x="731613" y="2000367"/>
                        <a:pt x="736600" y="2006600"/>
                      </a:cubicBezTo>
                      <a:cubicBezTo>
                        <a:pt x="753873" y="2028192"/>
                        <a:pt x="767380" y="2064838"/>
                        <a:pt x="795867" y="2074333"/>
                      </a:cubicBezTo>
                      <a:cubicBezTo>
                        <a:pt x="808630" y="2078587"/>
                        <a:pt x="861344" y="2097601"/>
                        <a:pt x="880533" y="2099733"/>
                      </a:cubicBezTo>
                      <a:cubicBezTo>
                        <a:pt x="919903" y="2104108"/>
                        <a:pt x="959556" y="2105378"/>
                        <a:pt x="999067" y="2108200"/>
                      </a:cubicBezTo>
                      <a:cubicBezTo>
                        <a:pt x="1018822" y="2105378"/>
                        <a:pt x="1039401" y="2106044"/>
                        <a:pt x="1058333" y="2099733"/>
                      </a:cubicBezTo>
                      <a:cubicBezTo>
                        <a:pt x="1069486" y="2096015"/>
                        <a:pt x="1087381" y="2063424"/>
                        <a:pt x="1092200" y="2057400"/>
                      </a:cubicBezTo>
                      <a:cubicBezTo>
                        <a:pt x="1101907" y="2045265"/>
                        <a:pt x="1120874" y="2029604"/>
                        <a:pt x="1134533" y="2023533"/>
                      </a:cubicBezTo>
                      <a:cubicBezTo>
                        <a:pt x="1150844" y="2016284"/>
                        <a:pt x="1168400" y="2012244"/>
                        <a:pt x="1185333" y="2006600"/>
                      </a:cubicBezTo>
                      <a:lnTo>
                        <a:pt x="1210733" y="1998133"/>
                      </a:lnTo>
                      <a:cubicBezTo>
                        <a:pt x="1222022" y="1986844"/>
                        <a:pt x="1231316" y="1973122"/>
                        <a:pt x="1244600" y="1964266"/>
                      </a:cubicBezTo>
                      <a:cubicBezTo>
                        <a:pt x="1308684" y="1921544"/>
                        <a:pt x="1281010" y="1944790"/>
                        <a:pt x="1329267" y="1896533"/>
                      </a:cubicBezTo>
                      <a:cubicBezTo>
                        <a:pt x="1337734" y="1888066"/>
                        <a:pt x="1348025" y="1881096"/>
                        <a:pt x="1354667" y="1871133"/>
                      </a:cubicBezTo>
                      <a:cubicBezTo>
                        <a:pt x="1396708" y="1808070"/>
                        <a:pt x="1342675" y="1885523"/>
                        <a:pt x="1397000" y="1820333"/>
                      </a:cubicBezTo>
                      <a:cubicBezTo>
                        <a:pt x="1403514" y="1812516"/>
                        <a:pt x="1405304" y="1800326"/>
                        <a:pt x="1413933" y="1794933"/>
                      </a:cubicBezTo>
                      <a:cubicBezTo>
                        <a:pt x="1454030" y="1769873"/>
                        <a:pt x="1540969" y="1772135"/>
                        <a:pt x="1574800" y="1769533"/>
                      </a:cubicBezTo>
                      <a:cubicBezTo>
                        <a:pt x="1646160" y="1755260"/>
                        <a:pt x="1589658" y="1770422"/>
                        <a:pt x="1651000" y="1744133"/>
                      </a:cubicBezTo>
                      <a:cubicBezTo>
                        <a:pt x="1659203" y="1740617"/>
                        <a:pt x="1668598" y="1740000"/>
                        <a:pt x="1676400" y="1735666"/>
                      </a:cubicBezTo>
                      <a:cubicBezTo>
                        <a:pt x="1691418" y="1727323"/>
                        <a:pt x="1729450" y="1704443"/>
                        <a:pt x="1744133" y="1684866"/>
                      </a:cubicBezTo>
                      <a:cubicBezTo>
                        <a:pt x="1756344" y="1668585"/>
                        <a:pt x="1766711" y="1650999"/>
                        <a:pt x="1778000" y="1634066"/>
                      </a:cubicBezTo>
                      <a:cubicBezTo>
                        <a:pt x="1799883" y="1601241"/>
                        <a:pt x="1791715" y="1618318"/>
                        <a:pt x="1803400" y="1583266"/>
                      </a:cubicBezTo>
                      <a:cubicBezTo>
                        <a:pt x="1800578" y="1563511"/>
                        <a:pt x="1798847" y="1543568"/>
                        <a:pt x="1794933" y="1524000"/>
                      </a:cubicBezTo>
                      <a:cubicBezTo>
                        <a:pt x="1793183" y="1515249"/>
                        <a:pt x="1792778" y="1504911"/>
                        <a:pt x="1786467" y="1498600"/>
                      </a:cubicBezTo>
                      <a:cubicBezTo>
                        <a:pt x="1733080" y="1445212"/>
                        <a:pt x="1752852" y="1477559"/>
                        <a:pt x="1710267" y="1456266"/>
                      </a:cubicBezTo>
                      <a:cubicBezTo>
                        <a:pt x="1662971" y="1432618"/>
                        <a:pt x="1706878" y="1436963"/>
                        <a:pt x="1634067" y="1422400"/>
                      </a:cubicBezTo>
                      <a:cubicBezTo>
                        <a:pt x="1531904" y="1401967"/>
                        <a:pt x="1576701" y="1414567"/>
                        <a:pt x="1498600" y="1388533"/>
                      </a:cubicBezTo>
                      <a:cubicBezTo>
                        <a:pt x="1490133" y="1385711"/>
                        <a:pt x="1480626" y="1385016"/>
                        <a:pt x="1473200" y="1380066"/>
                      </a:cubicBezTo>
                      <a:cubicBezTo>
                        <a:pt x="1464733" y="1374422"/>
                        <a:pt x="1456901" y="1367684"/>
                        <a:pt x="1447800" y="1363133"/>
                      </a:cubicBezTo>
                      <a:cubicBezTo>
                        <a:pt x="1405217" y="1341841"/>
                        <a:pt x="1424984" y="1374185"/>
                        <a:pt x="1371600" y="1320800"/>
                      </a:cubicBezTo>
                      <a:lnTo>
                        <a:pt x="1329267" y="1278466"/>
                      </a:lnTo>
                      <a:lnTo>
                        <a:pt x="1312333" y="1261533"/>
                      </a:lnTo>
                      <a:cubicBezTo>
                        <a:pt x="1306689" y="1250244"/>
                        <a:pt x="1301662" y="1238625"/>
                        <a:pt x="1295400" y="1227666"/>
                      </a:cubicBezTo>
                      <a:cubicBezTo>
                        <a:pt x="1275038" y="1192031"/>
                        <a:pt x="1278588" y="1211037"/>
                        <a:pt x="1261533" y="1168400"/>
                      </a:cubicBezTo>
                      <a:cubicBezTo>
                        <a:pt x="1254904" y="1151827"/>
                        <a:pt x="1244600" y="1117600"/>
                        <a:pt x="1244600" y="1117600"/>
                      </a:cubicBezTo>
                      <a:cubicBezTo>
                        <a:pt x="1250336" y="1037300"/>
                        <a:pt x="1233243" y="1001953"/>
                        <a:pt x="1286933" y="948266"/>
                      </a:cubicBezTo>
                      <a:cubicBezTo>
                        <a:pt x="1316489" y="918712"/>
                        <a:pt x="1296294" y="933858"/>
                        <a:pt x="1354667" y="914400"/>
                      </a:cubicBezTo>
                      <a:lnTo>
                        <a:pt x="1380067" y="905933"/>
                      </a:lnTo>
                      <a:cubicBezTo>
                        <a:pt x="1436511" y="911577"/>
                        <a:pt x="1493334" y="914240"/>
                        <a:pt x="1549400" y="922866"/>
                      </a:cubicBezTo>
                      <a:cubicBezTo>
                        <a:pt x="1569559" y="925967"/>
                        <a:pt x="1614368" y="944421"/>
                        <a:pt x="1634067" y="956733"/>
                      </a:cubicBezTo>
                      <a:cubicBezTo>
                        <a:pt x="1694272" y="994361"/>
                        <a:pt x="1644416" y="967083"/>
                        <a:pt x="1693333" y="1016000"/>
                      </a:cubicBezTo>
                      <a:cubicBezTo>
                        <a:pt x="1709745" y="1032412"/>
                        <a:pt x="1723476" y="1034514"/>
                        <a:pt x="1744133" y="1041400"/>
                      </a:cubicBezTo>
                      <a:cubicBezTo>
                        <a:pt x="1749778" y="1052689"/>
                        <a:pt x="1754066" y="1064765"/>
                        <a:pt x="1761067" y="1075266"/>
                      </a:cubicBezTo>
                      <a:cubicBezTo>
                        <a:pt x="1792058" y="1121752"/>
                        <a:pt x="1766814" y="1058643"/>
                        <a:pt x="1786467" y="1117600"/>
                      </a:cubicBezTo>
                      <a:cubicBezTo>
                        <a:pt x="1781016" y="1193913"/>
                        <a:pt x="1786478" y="1213516"/>
                        <a:pt x="1769533" y="1270000"/>
                      </a:cubicBezTo>
                      <a:cubicBezTo>
                        <a:pt x="1769518" y="1270050"/>
                        <a:pt x="1748374" y="1333475"/>
                        <a:pt x="1744133" y="1346200"/>
                      </a:cubicBezTo>
                      <a:lnTo>
                        <a:pt x="1735667" y="1371600"/>
                      </a:lnTo>
                      <a:cubicBezTo>
                        <a:pt x="1738489" y="1399822"/>
                        <a:pt x="1739820" y="1428233"/>
                        <a:pt x="1744133" y="1456266"/>
                      </a:cubicBezTo>
                      <a:cubicBezTo>
                        <a:pt x="1745490" y="1465087"/>
                        <a:pt x="1747025" y="1474697"/>
                        <a:pt x="1752600" y="1481666"/>
                      </a:cubicBezTo>
                      <a:cubicBezTo>
                        <a:pt x="1758957" y="1489612"/>
                        <a:pt x="1770183" y="1492086"/>
                        <a:pt x="1778000" y="1498600"/>
                      </a:cubicBezTo>
                      <a:cubicBezTo>
                        <a:pt x="1787198" y="1506265"/>
                        <a:pt x="1793437" y="1517358"/>
                        <a:pt x="1803400" y="1524000"/>
                      </a:cubicBezTo>
                      <a:cubicBezTo>
                        <a:pt x="1810685" y="1528857"/>
                        <a:pt x="1858155" y="1539805"/>
                        <a:pt x="1862667" y="1540933"/>
                      </a:cubicBezTo>
                      <a:cubicBezTo>
                        <a:pt x="1913467" y="1538111"/>
                        <a:pt x="1964418" y="1537290"/>
                        <a:pt x="2015067" y="1532466"/>
                      </a:cubicBezTo>
                      <a:cubicBezTo>
                        <a:pt x="2023951" y="1531620"/>
                        <a:pt x="2032814" y="1528592"/>
                        <a:pt x="2040467" y="1524000"/>
                      </a:cubicBezTo>
                      <a:cubicBezTo>
                        <a:pt x="2047312" y="1519893"/>
                        <a:pt x="2051167" y="1512053"/>
                        <a:pt x="2057400" y="1507066"/>
                      </a:cubicBezTo>
                      <a:cubicBezTo>
                        <a:pt x="2065346" y="1500709"/>
                        <a:pt x="2074333" y="1495777"/>
                        <a:pt x="2082800" y="1490133"/>
                      </a:cubicBezTo>
                      <a:cubicBezTo>
                        <a:pt x="2088444" y="1481666"/>
                        <a:pt x="2093376" y="1472679"/>
                        <a:pt x="2099733" y="1464733"/>
                      </a:cubicBezTo>
                      <a:cubicBezTo>
                        <a:pt x="2120736" y="1438480"/>
                        <a:pt x="2116224" y="1457151"/>
                        <a:pt x="2133600" y="1422400"/>
                      </a:cubicBezTo>
                      <a:cubicBezTo>
                        <a:pt x="2137591" y="1414418"/>
                        <a:pt x="2138076" y="1404982"/>
                        <a:pt x="2142067" y="1397000"/>
                      </a:cubicBezTo>
                      <a:cubicBezTo>
                        <a:pt x="2146618" y="1387899"/>
                        <a:pt x="2154449" y="1380701"/>
                        <a:pt x="2159000" y="1371600"/>
                      </a:cubicBezTo>
                      <a:cubicBezTo>
                        <a:pt x="2162991" y="1363618"/>
                        <a:pt x="2163476" y="1354182"/>
                        <a:pt x="2167467" y="1346200"/>
                      </a:cubicBezTo>
                      <a:cubicBezTo>
                        <a:pt x="2180362" y="1320410"/>
                        <a:pt x="2197434" y="1307766"/>
                        <a:pt x="2218267" y="1286933"/>
                      </a:cubicBezTo>
                      <a:cubicBezTo>
                        <a:pt x="2226734" y="1278466"/>
                        <a:pt x="2236483" y="1271112"/>
                        <a:pt x="2243667" y="1261533"/>
                      </a:cubicBezTo>
                      <a:cubicBezTo>
                        <a:pt x="2252134" y="1250244"/>
                        <a:pt x="2258226" y="1236700"/>
                        <a:pt x="2269067" y="1227666"/>
                      </a:cubicBezTo>
                      <a:cubicBezTo>
                        <a:pt x="2275923" y="1221953"/>
                        <a:pt x="2286000" y="1222022"/>
                        <a:pt x="2294467" y="1219200"/>
                      </a:cubicBezTo>
                      <a:cubicBezTo>
                        <a:pt x="2327542" y="1186123"/>
                        <a:pt x="2292836" y="1215782"/>
                        <a:pt x="2336800" y="1193800"/>
                      </a:cubicBezTo>
                      <a:cubicBezTo>
                        <a:pt x="2402451" y="1160974"/>
                        <a:pt x="2323757" y="1189679"/>
                        <a:pt x="2387600" y="1168400"/>
                      </a:cubicBezTo>
                      <a:cubicBezTo>
                        <a:pt x="2459987" y="1096009"/>
                        <a:pt x="2342017" y="1208936"/>
                        <a:pt x="2429933" y="1143000"/>
                      </a:cubicBezTo>
                      <a:cubicBezTo>
                        <a:pt x="2447590" y="1129757"/>
                        <a:pt x="2477449" y="1098769"/>
                        <a:pt x="2489200" y="1075266"/>
                      </a:cubicBezTo>
                      <a:cubicBezTo>
                        <a:pt x="2493191" y="1067284"/>
                        <a:pt x="2494845" y="1058333"/>
                        <a:pt x="2497667" y="1049866"/>
                      </a:cubicBezTo>
                      <a:cubicBezTo>
                        <a:pt x="2494845" y="1030111"/>
                        <a:pt x="2493114" y="1010168"/>
                        <a:pt x="2489200" y="990600"/>
                      </a:cubicBezTo>
                      <a:cubicBezTo>
                        <a:pt x="2487450" y="981849"/>
                        <a:pt x="2483185" y="973781"/>
                        <a:pt x="2480733" y="965200"/>
                      </a:cubicBezTo>
                      <a:cubicBezTo>
                        <a:pt x="2455136" y="875608"/>
                        <a:pt x="2495585" y="1001289"/>
                        <a:pt x="2455333" y="880533"/>
                      </a:cubicBezTo>
                      <a:lnTo>
                        <a:pt x="2438400" y="829733"/>
                      </a:lnTo>
                      <a:lnTo>
                        <a:pt x="2429933" y="804333"/>
                      </a:lnTo>
                      <a:cubicBezTo>
                        <a:pt x="2435578" y="762000"/>
                        <a:pt x="2437602" y="719024"/>
                        <a:pt x="2446867" y="677333"/>
                      </a:cubicBezTo>
                      <a:cubicBezTo>
                        <a:pt x="2449074" y="667400"/>
                        <a:pt x="2459249" y="661034"/>
                        <a:pt x="2463800" y="651933"/>
                      </a:cubicBezTo>
                      <a:cubicBezTo>
                        <a:pt x="2467791" y="643951"/>
                        <a:pt x="2466554" y="633389"/>
                        <a:pt x="2472267" y="626533"/>
                      </a:cubicBezTo>
                      <a:cubicBezTo>
                        <a:pt x="2481301" y="615693"/>
                        <a:pt x="2495293" y="610167"/>
                        <a:pt x="2506133" y="601133"/>
                      </a:cubicBezTo>
                      <a:cubicBezTo>
                        <a:pt x="2512265" y="596023"/>
                        <a:pt x="2516834" y="589187"/>
                        <a:pt x="2523067" y="584200"/>
                      </a:cubicBezTo>
                      <a:cubicBezTo>
                        <a:pt x="2546516" y="565441"/>
                        <a:pt x="2547037" y="567743"/>
                        <a:pt x="2573867" y="558800"/>
                      </a:cubicBezTo>
                      <a:cubicBezTo>
                        <a:pt x="2599267" y="561622"/>
                        <a:pt x="2626577" y="557199"/>
                        <a:pt x="2650067" y="567266"/>
                      </a:cubicBezTo>
                      <a:cubicBezTo>
                        <a:pt x="2681857" y="580890"/>
                        <a:pt x="2690375" y="611303"/>
                        <a:pt x="2709333" y="635000"/>
                      </a:cubicBezTo>
                      <a:cubicBezTo>
                        <a:pt x="2714320" y="641233"/>
                        <a:pt x="2720622" y="646289"/>
                        <a:pt x="2726267" y="651933"/>
                      </a:cubicBezTo>
                      <a:cubicBezTo>
                        <a:pt x="2754728" y="737323"/>
                        <a:pt x="2711295" y="604850"/>
                        <a:pt x="2743200" y="711200"/>
                      </a:cubicBezTo>
                      <a:cubicBezTo>
                        <a:pt x="2748329" y="728297"/>
                        <a:pt x="2747511" y="749379"/>
                        <a:pt x="2760133" y="762000"/>
                      </a:cubicBezTo>
                      <a:cubicBezTo>
                        <a:pt x="2801029" y="802894"/>
                        <a:pt x="2749052" y="753133"/>
                        <a:pt x="2802467" y="795866"/>
                      </a:cubicBezTo>
                      <a:cubicBezTo>
                        <a:pt x="2808700" y="800853"/>
                        <a:pt x="2812260" y="809230"/>
                        <a:pt x="2819400" y="812800"/>
                      </a:cubicBezTo>
                      <a:cubicBezTo>
                        <a:pt x="2835365" y="820783"/>
                        <a:pt x="2853267" y="824089"/>
                        <a:pt x="2870200" y="829733"/>
                      </a:cubicBezTo>
                      <a:cubicBezTo>
                        <a:pt x="2911889" y="843629"/>
                        <a:pt x="2886790" y="836732"/>
                        <a:pt x="2946400" y="846666"/>
                      </a:cubicBezTo>
                      <a:cubicBezTo>
                        <a:pt x="2980267" y="843844"/>
                        <a:pt x="3014478" y="843787"/>
                        <a:pt x="3048000" y="838200"/>
                      </a:cubicBezTo>
                      <a:cubicBezTo>
                        <a:pt x="3075686" y="833586"/>
                        <a:pt x="3102628" y="822309"/>
                        <a:pt x="3124200" y="804333"/>
                      </a:cubicBezTo>
                      <a:cubicBezTo>
                        <a:pt x="3133398" y="796668"/>
                        <a:pt x="3141935" y="788131"/>
                        <a:pt x="3149600" y="778933"/>
                      </a:cubicBezTo>
                      <a:cubicBezTo>
                        <a:pt x="3214073" y="701565"/>
                        <a:pt x="3098645" y="821421"/>
                        <a:pt x="3200400" y="719666"/>
                      </a:cubicBezTo>
                      <a:cubicBezTo>
                        <a:pt x="3208867" y="711199"/>
                        <a:pt x="3215837" y="700908"/>
                        <a:pt x="3225800" y="694266"/>
                      </a:cubicBezTo>
                      <a:cubicBezTo>
                        <a:pt x="3274611" y="661726"/>
                        <a:pt x="3227527" y="689897"/>
                        <a:pt x="3276600" y="668866"/>
                      </a:cubicBezTo>
                      <a:cubicBezTo>
                        <a:pt x="3288201" y="663894"/>
                        <a:pt x="3298748" y="656620"/>
                        <a:pt x="3310467" y="651933"/>
                      </a:cubicBezTo>
                      <a:cubicBezTo>
                        <a:pt x="3327040" y="645304"/>
                        <a:pt x="3344334" y="640644"/>
                        <a:pt x="3361267" y="635000"/>
                      </a:cubicBezTo>
                      <a:cubicBezTo>
                        <a:pt x="3369734" y="632178"/>
                        <a:pt x="3378685" y="630524"/>
                        <a:pt x="3386667" y="626533"/>
                      </a:cubicBezTo>
                      <a:cubicBezTo>
                        <a:pt x="3428515" y="605609"/>
                        <a:pt x="3408560" y="613591"/>
                        <a:pt x="3445933" y="601133"/>
                      </a:cubicBezTo>
                      <a:cubicBezTo>
                        <a:pt x="3466766" y="580300"/>
                        <a:pt x="3483838" y="567656"/>
                        <a:pt x="3496733" y="541866"/>
                      </a:cubicBezTo>
                      <a:cubicBezTo>
                        <a:pt x="3500724" y="533884"/>
                        <a:pt x="3502378" y="524933"/>
                        <a:pt x="3505200" y="516466"/>
                      </a:cubicBezTo>
                      <a:cubicBezTo>
                        <a:pt x="3502378" y="482599"/>
                        <a:pt x="3502320" y="448388"/>
                        <a:pt x="3496733" y="414866"/>
                      </a:cubicBezTo>
                      <a:cubicBezTo>
                        <a:pt x="3491787" y="385188"/>
                        <a:pt x="3481033" y="361373"/>
                        <a:pt x="3462867" y="338666"/>
                      </a:cubicBezTo>
                      <a:cubicBezTo>
                        <a:pt x="3457880" y="332433"/>
                        <a:pt x="3451578" y="327377"/>
                        <a:pt x="3445933" y="321733"/>
                      </a:cubicBezTo>
                      <a:cubicBezTo>
                        <a:pt x="3443111" y="313266"/>
                        <a:pt x="3442059" y="303986"/>
                        <a:pt x="3437467" y="296333"/>
                      </a:cubicBezTo>
                      <a:cubicBezTo>
                        <a:pt x="3402601" y="238224"/>
                        <a:pt x="3436050" y="325953"/>
                        <a:pt x="3412067" y="254000"/>
                      </a:cubicBezTo>
                      <a:cubicBezTo>
                        <a:pt x="3414496" y="229711"/>
                        <a:pt x="3413743" y="174448"/>
                        <a:pt x="3429000" y="143933"/>
                      </a:cubicBezTo>
                      <a:cubicBezTo>
                        <a:pt x="3433551" y="134832"/>
                        <a:pt x="3439311" y="126259"/>
                        <a:pt x="3445933" y="118533"/>
                      </a:cubicBezTo>
                      <a:cubicBezTo>
                        <a:pt x="3456323" y="106411"/>
                        <a:pt x="3468511" y="95955"/>
                        <a:pt x="3479800" y="84666"/>
                      </a:cubicBezTo>
                      <a:cubicBezTo>
                        <a:pt x="3488267" y="76199"/>
                        <a:pt x="3495237" y="65908"/>
                        <a:pt x="3505200" y="59266"/>
                      </a:cubicBezTo>
                      <a:cubicBezTo>
                        <a:pt x="3570849" y="15501"/>
                        <a:pt x="3536696" y="31834"/>
                        <a:pt x="3606800" y="8466"/>
                      </a:cubicBezTo>
                      <a:lnTo>
                        <a:pt x="3632200" y="0"/>
                      </a:lnTo>
                      <a:cubicBezTo>
                        <a:pt x="3688644" y="2822"/>
                        <a:pt x="3745493" y="1156"/>
                        <a:pt x="3801533" y="8466"/>
                      </a:cubicBezTo>
                      <a:cubicBezTo>
                        <a:pt x="3811623" y="9782"/>
                        <a:pt x="3817831" y="20849"/>
                        <a:pt x="3826933" y="25400"/>
                      </a:cubicBezTo>
                      <a:cubicBezTo>
                        <a:pt x="3834915" y="29391"/>
                        <a:pt x="3843866" y="31044"/>
                        <a:pt x="3852333" y="33866"/>
                      </a:cubicBezTo>
                      <a:cubicBezTo>
                        <a:pt x="3857978" y="39511"/>
                        <a:pt x="3862127" y="47230"/>
                        <a:pt x="3869267" y="50800"/>
                      </a:cubicBezTo>
                      <a:cubicBezTo>
                        <a:pt x="3879675" y="56004"/>
                        <a:pt x="3891945" y="56069"/>
                        <a:pt x="3903133" y="59266"/>
                      </a:cubicBezTo>
                      <a:cubicBezTo>
                        <a:pt x="3911714" y="61718"/>
                        <a:pt x="3920551" y="63742"/>
                        <a:pt x="3928533" y="67733"/>
                      </a:cubicBezTo>
                      <a:cubicBezTo>
                        <a:pt x="3954743" y="80838"/>
                        <a:pt x="3960951" y="94724"/>
                        <a:pt x="3987800" y="110066"/>
                      </a:cubicBezTo>
                      <a:cubicBezTo>
                        <a:pt x="3995549" y="114494"/>
                        <a:pt x="4004997" y="115017"/>
                        <a:pt x="4013200" y="118533"/>
                      </a:cubicBezTo>
                      <a:cubicBezTo>
                        <a:pt x="4024801" y="123505"/>
                        <a:pt x="4035778" y="129822"/>
                        <a:pt x="4047067" y="135466"/>
                      </a:cubicBezTo>
                      <a:cubicBezTo>
                        <a:pt x="4052711" y="141111"/>
                        <a:pt x="4056860" y="148830"/>
                        <a:pt x="4064000" y="152400"/>
                      </a:cubicBezTo>
                      <a:cubicBezTo>
                        <a:pt x="4074408" y="157604"/>
                        <a:pt x="4086678" y="157669"/>
                        <a:pt x="4097867" y="160866"/>
                      </a:cubicBezTo>
                      <a:cubicBezTo>
                        <a:pt x="4156236" y="177543"/>
                        <a:pt x="4082373" y="162517"/>
                        <a:pt x="4174067" y="177800"/>
                      </a:cubicBezTo>
                      <a:cubicBezTo>
                        <a:pt x="4227689" y="174978"/>
                        <a:pt x="4281457" y="174195"/>
                        <a:pt x="4334933" y="169333"/>
                      </a:cubicBezTo>
                      <a:cubicBezTo>
                        <a:pt x="4364045" y="166686"/>
                        <a:pt x="4359681" y="155511"/>
                        <a:pt x="4385733" y="143933"/>
                      </a:cubicBezTo>
                      <a:cubicBezTo>
                        <a:pt x="4402044" y="136684"/>
                        <a:pt x="4419600" y="132644"/>
                        <a:pt x="4436533" y="127000"/>
                      </a:cubicBezTo>
                      <a:lnTo>
                        <a:pt x="4461933" y="118533"/>
                      </a:lnTo>
                      <a:cubicBezTo>
                        <a:pt x="4490428" y="109034"/>
                        <a:pt x="4491907" y="109872"/>
                        <a:pt x="4521200" y="93133"/>
                      </a:cubicBezTo>
                      <a:cubicBezTo>
                        <a:pt x="4530035" y="88085"/>
                        <a:pt x="4538874" y="82822"/>
                        <a:pt x="4546600" y="76200"/>
                      </a:cubicBezTo>
                      <a:cubicBezTo>
                        <a:pt x="4558722" y="65810"/>
                        <a:pt x="4580467" y="42333"/>
                        <a:pt x="4580467" y="42333"/>
                      </a:cubicBezTo>
                      <a:cubicBezTo>
                        <a:pt x="4589825" y="14255"/>
                        <a:pt x="4588933" y="25858"/>
                        <a:pt x="4588933" y="8466"/>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239134" y="3041194"/>
                  <a:ext cx="284875" cy="198075"/>
                  <a:chOff x="2307748" y="4555695"/>
                  <a:chExt cx="324036" cy="232535"/>
                </a:xfrm>
              </p:grpSpPr>
              <p:cxnSp>
                <p:nvCxnSpPr>
                  <p:cNvPr id="20" name="Straight Connector 19"/>
                  <p:cNvCxnSpPr/>
                  <p:nvPr/>
                </p:nvCxnSpPr>
                <p:spPr>
                  <a:xfrm flipV="1">
                    <a:off x="2307748" y="4555695"/>
                    <a:ext cx="288032" cy="1440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43752" y="4644215"/>
                    <a:ext cx="288032" cy="1440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195736" y="3610947"/>
                  <a:ext cx="284875" cy="198072"/>
                  <a:chOff x="2339752" y="4621760"/>
                  <a:chExt cx="324036" cy="232535"/>
                </a:xfrm>
              </p:grpSpPr>
              <p:cxnSp>
                <p:nvCxnSpPr>
                  <p:cNvPr id="14" name="Straight Connector 13"/>
                  <p:cNvCxnSpPr/>
                  <p:nvPr/>
                </p:nvCxnSpPr>
                <p:spPr>
                  <a:xfrm flipV="1">
                    <a:off x="2339752" y="4621760"/>
                    <a:ext cx="288032" cy="1440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375756" y="4710281"/>
                    <a:ext cx="288032" cy="1440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4465887" y="1978168"/>
                  <a:ext cx="151902" cy="2421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1524" y="2280567"/>
                  <a:ext cx="126243" cy="248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544855" y="1179127"/>
                  <a:ext cx="129315" cy="251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09485" y="2039505"/>
                  <a:ext cx="25322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24" name="TextBox 1023"/>
            <p:cNvSpPr txBox="1"/>
            <p:nvPr/>
          </p:nvSpPr>
          <p:spPr>
            <a:xfrm>
              <a:off x="5757720" y="2379094"/>
              <a:ext cx="869133" cy="371621"/>
            </a:xfrm>
            <a:prstGeom prst="rect">
              <a:avLst/>
            </a:prstGeom>
            <a:noFill/>
          </p:spPr>
          <p:txBody>
            <a:bodyPr wrap="square" rtlCol="0">
              <a:spAutoFit/>
            </a:bodyPr>
            <a:lstStyle/>
            <a:p>
              <a:r>
                <a:rPr lang="en-US" dirty="0"/>
                <a:t>Snap!</a:t>
              </a:r>
            </a:p>
          </p:txBody>
        </p:sp>
        <p:sp>
          <p:nvSpPr>
            <p:cNvPr id="35" name="TextBox 34"/>
            <p:cNvSpPr txBox="1"/>
            <p:nvPr/>
          </p:nvSpPr>
          <p:spPr>
            <a:xfrm>
              <a:off x="7710162" y="2628057"/>
              <a:ext cx="869133" cy="371621"/>
            </a:xfrm>
            <a:prstGeom prst="rect">
              <a:avLst/>
            </a:prstGeom>
            <a:noFill/>
          </p:spPr>
          <p:txBody>
            <a:bodyPr wrap="square" rtlCol="0">
              <a:spAutoFit/>
            </a:bodyPr>
            <a:lstStyle/>
            <a:p>
              <a:r>
                <a:rPr lang="en-US" dirty="0"/>
                <a:t>Snap!</a:t>
              </a:r>
            </a:p>
          </p:txBody>
        </p:sp>
      </p:grpSp>
      <p:sp>
        <p:nvSpPr>
          <p:cNvPr id="22" name="TextBox 21"/>
          <p:cNvSpPr txBox="1"/>
          <p:nvPr/>
        </p:nvSpPr>
        <p:spPr>
          <a:xfrm>
            <a:off x="2598880" y="1484785"/>
            <a:ext cx="3193815" cy="646331"/>
          </a:xfrm>
          <a:prstGeom prst="rect">
            <a:avLst/>
          </a:prstGeom>
          <a:noFill/>
        </p:spPr>
        <p:txBody>
          <a:bodyPr wrap="square" rtlCol="0">
            <a:spAutoFit/>
          </a:bodyPr>
          <a:lstStyle/>
          <a:p>
            <a:r>
              <a:rPr lang="en-US" sz="3600" dirty="0"/>
              <a:t>Break Loops</a:t>
            </a:r>
          </a:p>
        </p:txBody>
      </p:sp>
      <p:sp>
        <p:nvSpPr>
          <p:cNvPr id="27" name="Title 4">
            <a:extLst>
              <a:ext uri="{FF2B5EF4-FFF2-40B4-BE49-F238E27FC236}">
                <a16:creationId xmlns:a16="http://schemas.microsoft.com/office/drawing/2014/main" id="{0042855F-2400-4F19-9444-EC296BA2943B}"/>
              </a:ext>
            </a:extLst>
          </p:cNvPr>
          <p:cNvSpPr txBox="1">
            <a:spLocks/>
          </p:cNvSpPr>
          <p:nvPr/>
        </p:nvSpPr>
        <p:spPr>
          <a:xfrm>
            <a:off x="1923081" y="178801"/>
            <a:ext cx="8229600"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Shock Absorption</a:t>
            </a:r>
          </a:p>
        </p:txBody>
      </p:sp>
    </p:spTree>
    <p:extLst>
      <p:ext uri="{BB962C8B-B14F-4D97-AF65-F5344CB8AC3E}">
        <p14:creationId xmlns:p14="http://schemas.microsoft.com/office/powerpoint/2010/main" val="16556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AAF0B6-4AA1-436A-A763-B2C7212CF062}"/>
              </a:ext>
            </a:extLst>
          </p:cNvPr>
          <p:cNvSpPr txBox="1"/>
          <p:nvPr/>
        </p:nvSpPr>
        <p:spPr>
          <a:xfrm>
            <a:off x="2874498" y="2532185"/>
            <a:ext cx="6443003" cy="584775"/>
          </a:xfrm>
          <a:prstGeom prst="rect">
            <a:avLst/>
          </a:prstGeom>
          <a:noFill/>
        </p:spPr>
        <p:txBody>
          <a:bodyPr wrap="square" rtlCol="0">
            <a:spAutoFit/>
          </a:bodyPr>
          <a:lstStyle/>
          <a:p>
            <a:pPr algn="ctr"/>
            <a:r>
              <a:rPr lang="en-US" sz="3200" dirty="0"/>
              <a:t>Shock Attenuation Experiments</a:t>
            </a:r>
          </a:p>
        </p:txBody>
      </p:sp>
      <p:sp>
        <p:nvSpPr>
          <p:cNvPr id="3" name="Slide Number Placeholder 2">
            <a:extLst>
              <a:ext uri="{FF2B5EF4-FFF2-40B4-BE49-F238E27FC236}">
                <a16:creationId xmlns:a16="http://schemas.microsoft.com/office/drawing/2014/main" id="{8E662960-C034-4CE0-A39F-B53359CA4C32}"/>
              </a:ext>
            </a:extLst>
          </p:cNvPr>
          <p:cNvSpPr>
            <a:spLocks noGrp="1"/>
          </p:cNvSpPr>
          <p:nvPr>
            <p:ph type="sldNum" sz="quarter" idx="12"/>
          </p:nvPr>
        </p:nvSpPr>
        <p:spPr/>
        <p:txBody>
          <a:bodyPr/>
          <a:lstStyle/>
          <a:p>
            <a:fld id="{EE4B6F6E-FD67-4EFF-BA34-FE9B52470A9F}" type="slidenum">
              <a:rPr lang="en-US" smtClean="0"/>
              <a:t>38</a:t>
            </a:fld>
            <a:endParaRPr lang="en-US"/>
          </a:p>
        </p:txBody>
      </p:sp>
    </p:spTree>
    <p:extLst>
      <p:ext uri="{BB962C8B-B14F-4D97-AF65-F5344CB8AC3E}">
        <p14:creationId xmlns:p14="http://schemas.microsoft.com/office/powerpoint/2010/main" val="244896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085408-D563-46F5-AF3E-0DE3F8C485D3}" type="slidenum">
              <a:rPr lang="en-US" smtClean="0"/>
              <a:t>39</a:t>
            </a:fld>
            <a:endParaRPr lang="en-US"/>
          </a:p>
        </p:txBody>
      </p:sp>
      <p:sp>
        <p:nvSpPr>
          <p:cNvPr id="2" name="Title 1"/>
          <p:cNvSpPr>
            <a:spLocks noGrp="1"/>
          </p:cNvSpPr>
          <p:nvPr>
            <p:ph type="title" idx="4294967295"/>
          </p:nvPr>
        </p:nvSpPr>
        <p:spPr>
          <a:xfrm>
            <a:off x="1814733" y="211303"/>
            <a:ext cx="8562534" cy="755088"/>
          </a:xfrm>
        </p:spPr>
        <p:txBody>
          <a:bodyPr>
            <a:noAutofit/>
          </a:bodyPr>
          <a:lstStyle/>
          <a:p>
            <a:pPr algn="ctr"/>
            <a:r>
              <a:rPr lang="en-US" sz="3200" b="1" dirty="0">
                <a:solidFill>
                  <a:srgbClr val="FF0000"/>
                </a:solidFill>
              </a:rPr>
              <a:t>Shock Attenuation Testing</a:t>
            </a:r>
          </a:p>
        </p:txBody>
      </p:sp>
      <p:sp>
        <p:nvSpPr>
          <p:cNvPr id="4" name="Content Placeholder 3"/>
          <p:cNvSpPr>
            <a:spLocks noGrp="1"/>
          </p:cNvSpPr>
          <p:nvPr>
            <p:ph idx="4294967295"/>
          </p:nvPr>
        </p:nvSpPr>
        <p:spPr>
          <a:xfrm>
            <a:off x="1034716" y="1346478"/>
            <a:ext cx="10122568" cy="1860709"/>
          </a:xfrm>
        </p:spPr>
        <p:txBody>
          <a:bodyPr>
            <a:normAutofit fontScale="92500"/>
          </a:bodyPr>
          <a:lstStyle/>
          <a:p>
            <a:pPr>
              <a:lnSpc>
                <a:spcPct val="100000"/>
              </a:lnSpc>
              <a:spcBef>
                <a:spcPts val="0"/>
              </a:spcBef>
              <a:spcAft>
                <a:spcPts val="600"/>
              </a:spcAft>
            </a:pPr>
            <a:r>
              <a:rPr lang="en-US" dirty="0"/>
              <a:t>A simple static pull test is not adequate to assess “snatch loads” and “shock attenuation” because shock loading is a short duration “dynamic” element</a:t>
            </a:r>
          </a:p>
          <a:p>
            <a:pPr marL="914400" lvl="1" indent="-457200">
              <a:lnSpc>
                <a:spcPct val="100000"/>
              </a:lnSpc>
              <a:spcBef>
                <a:spcPts val="0"/>
              </a:spcBef>
              <a:spcAft>
                <a:spcPts val="600"/>
              </a:spcAft>
              <a:buFont typeface="Calibri" panose="020F0502020204030204" pitchFamily="34" charset="0"/>
              <a:buChar char="‒"/>
            </a:pPr>
            <a:r>
              <a:rPr lang="en-US" dirty="0"/>
              <a:t>It needs to have a “snatch” element rather than just a simple “static” load</a:t>
            </a:r>
          </a:p>
        </p:txBody>
      </p:sp>
    </p:spTree>
    <p:extLst>
      <p:ext uri="{BB962C8B-B14F-4D97-AF65-F5344CB8AC3E}">
        <p14:creationId xmlns:p14="http://schemas.microsoft.com/office/powerpoint/2010/main" val="334859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85408-D563-46F5-AF3E-0DE3F8C485D3}" type="slidenum">
              <a:rPr lang="en-US" smtClean="0"/>
              <a:t>4</a:t>
            </a:fld>
            <a:endParaRPr lang="en-US"/>
          </a:p>
        </p:txBody>
      </p:sp>
      <p:sp>
        <p:nvSpPr>
          <p:cNvPr id="5" name="TextBox 4"/>
          <p:cNvSpPr txBox="1"/>
          <p:nvPr/>
        </p:nvSpPr>
        <p:spPr>
          <a:xfrm>
            <a:off x="1073442" y="5624044"/>
            <a:ext cx="10333148" cy="646331"/>
          </a:xfrm>
          <a:prstGeom prst="rect">
            <a:avLst/>
          </a:prstGeom>
          <a:noFill/>
        </p:spPr>
        <p:txBody>
          <a:bodyPr wrap="square" rtlCol="0">
            <a:spAutoFit/>
          </a:bodyPr>
          <a:lstStyle/>
          <a:p>
            <a:r>
              <a:rPr lang="en-US" dirty="0"/>
              <a:t>“</a:t>
            </a:r>
            <a:r>
              <a:rPr lang="en-US" dirty="0">
                <a:solidFill>
                  <a:srgbClr val="FF0000"/>
                </a:solidFill>
              </a:rPr>
              <a:t>Infinite Mass</a:t>
            </a:r>
            <a:r>
              <a:rPr lang="en-US" dirty="0"/>
              <a:t>” is a condition where the descending body does not decelerate when the chute is deployed.  This is what happens when a chute is deployed in a wind tunnel (the air speed does not decrease…).</a:t>
            </a:r>
          </a:p>
        </p:txBody>
      </p:sp>
      <p:sp>
        <p:nvSpPr>
          <p:cNvPr id="6" name="TextBox 5"/>
          <p:cNvSpPr txBox="1"/>
          <p:nvPr/>
        </p:nvSpPr>
        <p:spPr>
          <a:xfrm>
            <a:off x="3041082" y="195928"/>
            <a:ext cx="6109835" cy="584775"/>
          </a:xfrm>
          <a:prstGeom prst="rect">
            <a:avLst/>
          </a:prstGeom>
          <a:noFill/>
        </p:spPr>
        <p:txBody>
          <a:bodyPr wrap="square" rtlCol="0">
            <a:spAutoFit/>
          </a:bodyPr>
          <a:lstStyle/>
          <a:p>
            <a:pPr algn="ctr"/>
            <a:r>
              <a:rPr lang="en-US" sz="3200" dirty="0">
                <a:solidFill>
                  <a:srgbClr val="FF0000"/>
                </a:solidFill>
              </a:rPr>
              <a:t>Parachute Opening Load</a:t>
            </a:r>
          </a:p>
        </p:txBody>
      </p:sp>
      <p:grpSp>
        <p:nvGrpSpPr>
          <p:cNvPr id="8" name="Group 7">
            <a:extLst>
              <a:ext uri="{FF2B5EF4-FFF2-40B4-BE49-F238E27FC236}">
                <a16:creationId xmlns:a16="http://schemas.microsoft.com/office/drawing/2014/main" id="{BC077A41-1066-4C9E-8745-B4DE5EBBECB1}"/>
              </a:ext>
            </a:extLst>
          </p:cNvPr>
          <p:cNvGrpSpPr/>
          <p:nvPr/>
        </p:nvGrpSpPr>
        <p:grpSpPr>
          <a:xfrm>
            <a:off x="2855640" y="1129274"/>
            <a:ext cx="8006535" cy="4347423"/>
            <a:chOff x="2855640" y="1129274"/>
            <a:chExt cx="8006535" cy="434742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1129274"/>
              <a:ext cx="6696744" cy="431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240016" y="1264228"/>
              <a:ext cx="720080" cy="7560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04503" y="1675220"/>
              <a:ext cx="3135513" cy="941161"/>
            </a:xfrm>
            <a:prstGeom prst="rect">
              <a:avLst/>
            </a:prstGeom>
            <a:noFill/>
          </p:spPr>
          <p:txBody>
            <a:bodyPr wrap="square" rtlCol="0">
              <a:spAutoFit/>
            </a:bodyPr>
            <a:lstStyle/>
            <a:p>
              <a:r>
                <a:rPr lang="en-US" dirty="0">
                  <a:solidFill>
                    <a:srgbClr val="FF0000"/>
                  </a:solidFill>
                </a:rPr>
                <a:t>This is the “opening shock” - the time when the parachute is most likely to fail…</a:t>
              </a:r>
            </a:p>
          </p:txBody>
        </p:sp>
        <p:sp>
          <p:nvSpPr>
            <p:cNvPr id="7" name="Rectangle: Rounded Corners 6">
              <a:extLst>
                <a:ext uri="{FF2B5EF4-FFF2-40B4-BE49-F238E27FC236}">
                  <a16:creationId xmlns:a16="http://schemas.microsoft.com/office/drawing/2014/main" id="{5F3B3A01-FCEB-4C9C-8CB3-606395AD615E}"/>
                </a:ext>
              </a:extLst>
            </p:cNvPr>
            <p:cNvSpPr/>
            <p:nvPr/>
          </p:nvSpPr>
          <p:spPr>
            <a:xfrm>
              <a:off x="4007768" y="5044648"/>
              <a:ext cx="4729832" cy="4320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A597E1-285C-43F1-8622-40EF67DDC2AD}"/>
                </a:ext>
              </a:extLst>
            </p:cNvPr>
            <p:cNvSpPr txBox="1"/>
            <p:nvPr/>
          </p:nvSpPr>
          <p:spPr>
            <a:xfrm>
              <a:off x="8958318" y="2164328"/>
              <a:ext cx="1903857" cy="369332"/>
            </a:xfrm>
            <a:prstGeom prst="rect">
              <a:avLst/>
            </a:prstGeom>
            <a:noFill/>
          </p:spPr>
          <p:txBody>
            <a:bodyPr wrap="square" rtlCol="0">
              <a:spAutoFit/>
            </a:bodyPr>
            <a:lstStyle/>
            <a:p>
              <a:r>
                <a:rPr lang="en-US" dirty="0">
                  <a:solidFill>
                    <a:srgbClr val="FF0000"/>
                  </a:solidFill>
                </a:rPr>
                <a:t>Steady State Drag</a:t>
              </a:r>
            </a:p>
          </p:txBody>
        </p:sp>
      </p:grpSp>
    </p:spTree>
    <p:extLst>
      <p:ext uri="{BB962C8B-B14F-4D97-AF65-F5344CB8AC3E}">
        <p14:creationId xmlns:p14="http://schemas.microsoft.com/office/powerpoint/2010/main" val="19478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85408-D563-46F5-AF3E-0DE3F8C485D3}" type="slidenum">
              <a:rPr lang="en-US" smtClean="0"/>
              <a:t>40</a:t>
            </a:fld>
            <a:endParaRPr lang="en-US" dirty="0"/>
          </a:p>
        </p:txBody>
      </p:sp>
      <p:sp>
        <p:nvSpPr>
          <p:cNvPr id="3" name="Title 2"/>
          <p:cNvSpPr>
            <a:spLocks noGrp="1"/>
          </p:cNvSpPr>
          <p:nvPr>
            <p:ph type="title" idx="4294967295"/>
          </p:nvPr>
        </p:nvSpPr>
        <p:spPr>
          <a:xfrm>
            <a:off x="2846363" y="173869"/>
            <a:ext cx="6499274" cy="742950"/>
          </a:xfrm>
        </p:spPr>
        <p:txBody>
          <a:bodyPr>
            <a:normAutofit/>
          </a:bodyPr>
          <a:lstStyle/>
          <a:p>
            <a:pPr algn="ctr"/>
            <a:r>
              <a:rPr lang="en-US" sz="3200" b="1" dirty="0">
                <a:solidFill>
                  <a:srgbClr val="FF0000"/>
                </a:solidFill>
              </a:rPr>
              <a:t>Shock Attenuation Test Apparatus</a:t>
            </a:r>
          </a:p>
        </p:txBody>
      </p:sp>
      <p:grpSp>
        <p:nvGrpSpPr>
          <p:cNvPr id="4" name="Group 3">
            <a:extLst>
              <a:ext uri="{FF2B5EF4-FFF2-40B4-BE49-F238E27FC236}">
                <a16:creationId xmlns:a16="http://schemas.microsoft.com/office/drawing/2014/main" id="{649A45F9-8E19-4CC0-B548-57F3C2752298}"/>
              </a:ext>
            </a:extLst>
          </p:cNvPr>
          <p:cNvGrpSpPr/>
          <p:nvPr/>
        </p:nvGrpSpPr>
        <p:grpSpPr>
          <a:xfrm>
            <a:off x="1049487" y="1234066"/>
            <a:ext cx="4500500" cy="5122284"/>
            <a:chOff x="641524" y="1268760"/>
            <a:chExt cx="4500500" cy="5122284"/>
          </a:xfrm>
        </p:grpSpPr>
        <p:sp>
          <p:nvSpPr>
            <p:cNvPr id="5" name="Rectangle 4"/>
            <p:cNvSpPr/>
            <p:nvPr/>
          </p:nvSpPr>
          <p:spPr>
            <a:xfrm>
              <a:off x="1541624" y="1448780"/>
              <a:ext cx="108012" cy="48965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97708" y="1448780"/>
              <a:ext cx="108012" cy="48965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1524" y="6345325"/>
              <a:ext cx="262829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41624" y="1268760"/>
              <a:ext cx="864096"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793652" y="1448780"/>
              <a:ext cx="0" cy="48965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53692" y="1448780"/>
              <a:ext cx="0" cy="48965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685640" y="3320988"/>
              <a:ext cx="576064" cy="2160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5660" y="1448780"/>
              <a:ext cx="234026"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951047" y="1735811"/>
              <a:ext cx="849651" cy="1604075"/>
            </a:xfrm>
            <a:custGeom>
              <a:avLst/>
              <a:gdLst>
                <a:gd name="connsiteX0" fmla="*/ 20491 w 849651"/>
                <a:gd name="connsiteY0" fmla="*/ 0 h 1565329"/>
                <a:gd name="connsiteX1" fmla="*/ 35990 w 849651"/>
                <a:gd name="connsiteY1" fmla="*/ 38746 h 1565329"/>
                <a:gd name="connsiteX2" fmla="*/ 43739 w 849651"/>
                <a:gd name="connsiteY2" fmla="*/ 77491 h 1565329"/>
                <a:gd name="connsiteX3" fmla="*/ 59237 w 849651"/>
                <a:gd name="connsiteY3" fmla="*/ 123986 h 1565329"/>
                <a:gd name="connsiteX4" fmla="*/ 66986 w 849651"/>
                <a:gd name="connsiteY4" fmla="*/ 147234 h 1565329"/>
                <a:gd name="connsiteX5" fmla="*/ 82485 w 849651"/>
                <a:gd name="connsiteY5" fmla="*/ 193729 h 1565329"/>
                <a:gd name="connsiteX6" fmla="*/ 97983 w 849651"/>
                <a:gd name="connsiteY6" fmla="*/ 224725 h 1565329"/>
                <a:gd name="connsiteX7" fmla="*/ 128979 w 849651"/>
                <a:gd name="connsiteY7" fmla="*/ 271220 h 1565329"/>
                <a:gd name="connsiteX8" fmla="*/ 144478 w 849651"/>
                <a:gd name="connsiteY8" fmla="*/ 286719 h 1565329"/>
                <a:gd name="connsiteX9" fmla="*/ 175474 w 849651"/>
                <a:gd name="connsiteY9" fmla="*/ 294468 h 1565329"/>
                <a:gd name="connsiteX10" fmla="*/ 237468 w 849651"/>
                <a:gd name="connsiteY10" fmla="*/ 325464 h 1565329"/>
                <a:gd name="connsiteX11" fmla="*/ 260715 w 849651"/>
                <a:gd name="connsiteY11" fmla="*/ 333213 h 1565329"/>
                <a:gd name="connsiteX12" fmla="*/ 283963 w 849651"/>
                <a:gd name="connsiteY12" fmla="*/ 348712 h 1565329"/>
                <a:gd name="connsiteX13" fmla="*/ 314959 w 849651"/>
                <a:gd name="connsiteY13" fmla="*/ 356461 h 1565329"/>
                <a:gd name="connsiteX14" fmla="*/ 601678 w 849651"/>
                <a:gd name="connsiteY14" fmla="*/ 364210 h 1565329"/>
                <a:gd name="connsiteX15" fmla="*/ 679169 w 849651"/>
                <a:gd name="connsiteY15" fmla="*/ 379708 h 1565329"/>
                <a:gd name="connsiteX16" fmla="*/ 725664 w 849651"/>
                <a:gd name="connsiteY16" fmla="*/ 395207 h 1565329"/>
                <a:gd name="connsiteX17" fmla="*/ 764410 w 849651"/>
                <a:gd name="connsiteY17" fmla="*/ 426203 h 1565329"/>
                <a:gd name="connsiteX18" fmla="*/ 818654 w 849651"/>
                <a:gd name="connsiteY18" fmla="*/ 472698 h 1565329"/>
                <a:gd name="connsiteX19" fmla="*/ 841902 w 849651"/>
                <a:gd name="connsiteY19" fmla="*/ 542441 h 1565329"/>
                <a:gd name="connsiteX20" fmla="*/ 849651 w 849651"/>
                <a:gd name="connsiteY20" fmla="*/ 565688 h 1565329"/>
                <a:gd name="connsiteX21" fmla="*/ 841902 w 849651"/>
                <a:gd name="connsiteY21" fmla="*/ 666427 h 1565329"/>
                <a:gd name="connsiteX22" fmla="*/ 834152 w 849651"/>
                <a:gd name="connsiteY22" fmla="*/ 689675 h 1565329"/>
                <a:gd name="connsiteX23" fmla="*/ 764410 w 849651"/>
                <a:gd name="connsiteY23" fmla="*/ 728420 h 1565329"/>
                <a:gd name="connsiteX24" fmla="*/ 733413 w 849651"/>
                <a:gd name="connsiteY24" fmla="*/ 736169 h 1565329"/>
                <a:gd name="connsiteX25" fmla="*/ 710166 w 849651"/>
                <a:gd name="connsiteY25" fmla="*/ 743919 h 1565329"/>
                <a:gd name="connsiteX26" fmla="*/ 555183 w 849651"/>
                <a:gd name="connsiteY26" fmla="*/ 736169 h 1565329"/>
                <a:gd name="connsiteX27" fmla="*/ 493190 w 849651"/>
                <a:gd name="connsiteY27" fmla="*/ 720671 h 1565329"/>
                <a:gd name="connsiteX28" fmla="*/ 376952 w 849651"/>
                <a:gd name="connsiteY28" fmla="*/ 712922 h 1565329"/>
                <a:gd name="connsiteX29" fmla="*/ 183224 w 849651"/>
                <a:gd name="connsiteY29" fmla="*/ 728420 h 1565329"/>
                <a:gd name="connsiteX30" fmla="*/ 159976 w 849651"/>
                <a:gd name="connsiteY30" fmla="*/ 736169 h 1565329"/>
                <a:gd name="connsiteX31" fmla="*/ 121230 w 849651"/>
                <a:gd name="connsiteY31" fmla="*/ 743919 h 1565329"/>
                <a:gd name="connsiteX32" fmla="*/ 74735 w 849651"/>
                <a:gd name="connsiteY32" fmla="*/ 759417 h 1565329"/>
                <a:gd name="connsiteX33" fmla="*/ 28241 w 849651"/>
                <a:gd name="connsiteY33" fmla="*/ 852407 h 1565329"/>
                <a:gd name="connsiteX34" fmla="*/ 20491 w 849651"/>
                <a:gd name="connsiteY34" fmla="*/ 875654 h 1565329"/>
                <a:gd name="connsiteX35" fmla="*/ 28241 w 849651"/>
                <a:gd name="connsiteY35" fmla="*/ 960895 h 1565329"/>
                <a:gd name="connsiteX36" fmla="*/ 59237 w 849651"/>
                <a:gd name="connsiteY36" fmla="*/ 999641 h 1565329"/>
                <a:gd name="connsiteX37" fmla="*/ 74735 w 849651"/>
                <a:gd name="connsiteY37" fmla="*/ 1022888 h 1565329"/>
                <a:gd name="connsiteX38" fmla="*/ 105732 w 849651"/>
                <a:gd name="connsiteY38" fmla="*/ 1053885 h 1565329"/>
                <a:gd name="connsiteX39" fmla="*/ 128979 w 849651"/>
                <a:gd name="connsiteY39" fmla="*/ 1077132 h 1565329"/>
                <a:gd name="connsiteX40" fmla="*/ 152227 w 849651"/>
                <a:gd name="connsiteY40" fmla="*/ 1123627 h 1565329"/>
                <a:gd name="connsiteX41" fmla="*/ 159976 w 849651"/>
                <a:gd name="connsiteY41" fmla="*/ 1146875 h 1565329"/>
                <a:gd name="connsiteX42" fmla="*/ 144478 w 849651"/>
                <a:gd name="connsiteY42" fmla="*/ 1208868 h 1565329"/>
                <a:gd name="connsiteX43" fmla="*/ 105732 w 849651"/>
                <a:gd name="connsiteY43" fmla="*/ 1239864 h 1565329"/>
                <a:gd name="connsiteX44" fmla="*/ 90234 w 849651"/>
                <a:gd name="connsiteY44" fmla="*/ 1255363 h 1565329"/>
                <a:gd name="connsiteX45" fmla="*/ 28241 w 849651"/>
                <a:gd name="connsiteY45" fmla="*/ 1301858 h 1565329"/>
                <a:gd name="connsiteX46" fmla="*/ 12742 w 849651"/>
                <a:gd name="connsiteY46" fmla="*/ 1325105 h 1565329"/>
                <a:gd name="connsiteX47" fmla="*/ 12742 w 849651"/>
                <a:gd name="connsiteY47" fmla="*/ 1480088 h 1565329"/>
                <a:gd name="connsiteX48" fmla="*/ 20491 w 849651"/>
                <a:gd name="connsiteY48" fmla="*/ 1503336 h 1565329"/>
                <a:gd name="connsiteX49" fmla="*/ 20491 w 849651"/>
                <a:gd name="connsiteY49" fmla="*/ 1565329 h 1565329"/>
                <a:gd name="connsiteX0" fmla="*/ 28240 w 849651"/>
                <a:gd name="connsiteY0" fmla="*/ 0 h 1604075"/>
                <a:gd name="connsiteX1" fmla="*/ 35990 w 849651"/>
                <a:gd name="connsiteY1" fmla="*/ 77492 h 1604075"/>
                <a:gd name="connsiteX2" fmla="*/ 43739 w 849651"/>
                <a:gd name="connsiteY2" fmla="*/ 116237 h 1604075"/>
                <a:gd name="connsiteX3" fmla="*/ 59237 w 849651"/>
                <a:gd name="connsiteY3" fmla="*/ 162732 h 1604075"/>
                <a:gd name="connsiteX4" fmla="*/ 66986 w 849651"/>
                <a:gd name="connsiteY4" fmla="*/ 185980 h 1604075"/>
                <a:gd name="connsiteX5" fmla="*/ 82485 w 849651"/>
                <a:gd name="connsiteY5" fmla="*/ 232475 h 1604075"/>
                <a:gd name="connsiteX6" fmla="*/ 97983 w 849651"/>
                <a:gd name="connsiteY6" fmla="*/ 263471 h 1604075"/>
                <a:gd name="connsiteX7" fmla="*/ 128979 w 849651"/>
                <a:gd name="connsiteY7" fmla="*/ 309966 h 1604075"/>
                <a:gd name="connsiteX8" fmla="*/ 144478 w 849651"/>
                <a:gd name="connsiteY8" fmla="*/ 325465 h 1604075"/>
                <a:gd name="connsiteX9" fmla="*/ 175474 w 849651"/>
                <a:gd name="connsiteY9" fmla="*/ 333214 h 1604075"/>
                <a:gd name="connsiteX10" fmla="*/ 237468 w 849651"/>
                <a:gd name="connsiteY10" fmla="*/ 364210 h 1604075"/>
                <a:gd name="connsiteX11" fmla="*/ 260715 w 849651"/>
                <a:gd name="connsiteY11" fmla="*/ 371959 h 1604075"/>
                <a:gd name="connsiteX12" fmla="*/ 283963 w 849651"/>
                <a:gd name="connsiteY12" fmla="*/ 387458 h 1604075"/>
                <a:gd name="connsiteX13" fmla="*/ 314959 w 849651"/>
                <a:gd name="connsiteY13" fmla="*/ 395207 h 1604075"/>
                <a:gd name="connsiteX14" fmla="*/ 601678 w 849651"/>
                <a:gd name="connsiteY14" fmla="*/ 402956 h 1604075"/>
                <a:gd name="connsiteX15" fmla="*/ 679169 w 849651"/>
                <a:gd name="connsiteY15" fmla="*/ 418454 h 1604075"/>
                <a:gd name="connsiteX16" fmla="*/ 725664 w 849651"/>
                <a:gd name="connsiteY16" fmla="*/ 433953 h 1604075"/>
                <a:gd name="connsiteX17" fmla="*/ 764410 w 849651"/>
                <a:gd name="connsiteY17" fmla="*/ 464949 h 1604075"/>
                <a:gd name="connsiteX18" fmla="*/ 818654 w 849651"/>
                <a:gd name="connsiteY18" fmla="*/ 511444 h 1604075"/>
                <a:gd name="connsiteX19" fmla="*/ 841902 w 849651"/>
                <a:gd name="connsiteY19" fmla="*/ 581187 h 1604075"/>
                <a:gd name="connsiteX20" fmla="*/ 849651 w 849651"/>
                <a:gd name="connsiteY20" fmla="*/ 604434 h 1604075"/>
                <a:gd name="connsiteX21" fmla="*/ 841902 w 849651"/>
                <a:gd name="connsiteY21" fmla="*/ 705173 h 1604075"/>
                <a:gd name="connsiteX22" fmla="*/ 834152 w 849651"/>
                <a:gd name="connsiteY22" fmla="*/ 728421 h 1604075"/>
                <a:gd name="connsiteX23" fmla="*/ 764410 w 849651"/>
                <a:gd name="connsiteY23" fmla="*/ 767166 h 1604075"/>
                <a:gd name="connsiteX24" fmla="*/ 733413 w 849651"/>
                <a:gd name="connsiteY24" fmla="*/ 774915 h 1604075"/>
                <a:gd name="connsiteX25" fmla="*/ 710166 w 849651"/>
                <a:gd name="connsiteY25" fmla="*/ 782665 h 1604075"/>
                <a:gd name="connsiteX26" fmla="*/ 555183 w 849651"/>
                <a:gd name="connsiteY26" fmla="*/ 774915 h 1604075"/>
                <a:gd name="connsiteX27" fmla="*/ 493190 w 849651"/>
                <a:gd name="connsiteY27" fmla="*/ 759417 h 1604075"/>
                <a:gd name="connsiteX28" fmla="*/ 376952 w 849651"/>
                <a:gd name="connsiteY28" fmla="*/ 751668 h 1604075"/>
                <a:gd name="connsiteX29" fmla="*/ 183224 w 849651"/>
                <a:gd name="connsiteY29" fmla="*/ 767166 h 1604075"/>
                <a:gd name="connsiteX30" fmla="*/ 159976 w 849651"/>
                <a:gd name="connsiteY30" fmla="*/ 774915 h 1604075"/>
                <a:gd name="connsiteX31" fmla="*/ 121230 w 849651"/>
                <a:gd name="connsiteY31" fmla="*/ 782665 h 1604075"/>
                <a:gd name="connsiteX32" fmla="*/ 74735 w 849651"/>
                <a:gd name="connsiteY32" fmla="*/ 798163 h 1604075"/>
                <a:gd name="connsiteX33" fmla="*/ 28241 w 849651"/>
                <a:gd name="connsiteY33" fmla="*/ 891153 h 1604075"/>
                <a:gd name="connsiteX34" fmla="*/ 20491 w 849651"/>
                <a:gd name="connsiteY34" fmla="*/ 914400 h 1604075"/>
                <a:gd name="connsiteX35" fmla="*/ 28241 w 849651"/>
                <a:gd name="connsiteY35" fmla="*/ 999641 h 1604075"/>
                <a:gd name="connsiteX36" fmla="*/ 59237 w 849651"/>
                <a:gd name="connsiteY36" fmla="*/ 1038387 h 1604075"/>
                <a:gd name="connsiteX37" fmla="*/ 74735 w 849651"/>
                <a:gd name="connsiteY37" fmla="*/ 1061634 h 1604075"/>
                <a:gd name="connsiteX38" fmla="*/ 105732 w 849651"/>
                <a:gd name="connsiteY38" fmla="*/ 1092631 h 1604075"/>
                <a:gd name="connsiteX39" fmla="*/ 128979 w 849651"/>
                <a:gd name="connsiteY39" fmla="*/ 1115878 h 1604075"/>
                <a:gd name="connsiteX40" fmla="*/ 152227 w 849651"/>
                <a:gd name="connsiteY40" fmla="*/ 1162373 h 1604075"/>
                <a:gd name="connsiteX41" fmla="*/ 159976 w 849651"/>
                <a:gd name="connsiteY41" fmla="*/ 1185621 h 1604075"/>
                <a:gd name="connsiteX42" fmla="*/ 144478 w 849651"/>
                <a:gd name="connsiteY42" fmla="*/ 1247614 h 1604075"/>
                <a:gd name="connsiteX43" fmla="*/ 105732 w 849651"/>
                <a:gd name="connsiteY43" fmla="*/ 1278610 h 1604075"/>
                <a:gd name="connsiteX44" fmla="*/ 90234 w 849651"/>
                <a:gd name="connsiteY44" fmla="*/ 1294109 h 1604075"/>
                <a:gd name="connsiteX45" fmla="*/ 28241 w 849651"/>
                <a:gd name="connsiteY45" fmla="*/ 1340604 h 1604075"/>
                <a:gd name="connsiteX46" fmla="*/ 12742 w 849651"/>
                <a:gd name="connsiteY46" fmla="*/ 1363851 h 1604075"/>
                <a:gd name="connsiteX47" fmla="*/ 12742 w 849651"/>
                <a:gd name="connsiteY47" fmla="*/ 1518834 h 1604075"/>
                <a:gd name="connsiteX48" fmla="*/ 20491 w 849651"/>
                <a:gd name="connsiteY48" fmla="*/ 1542082 h 1604075"/>
                <a:gd name="connsiteX49" fmla="*/ 20491 w 849651"/>
                <a:gd name="connsiteY49" fmla="*/ 1604075 h 16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49651" h="1604075">
                  <a:moveTo>
                    <a:pt x="28240" y="0"/>
                  </a:moveTo>
                  <a:cubicBezTo>
                    <a:pt x="33406" y="12915"/>
                    <a:pt x="33407" y="58119"/>
                    <a:pt x="35990" y="77492"/>
                  </a:cubicBezTo>
                  <a:cubicBezTo>
                    <a:pt x="38573" y="96865"/>
                    <a:pt x="40274" y="103530"/>
                    <a:pt x="43739" y="116237"/>
                  </a:cubicBezTo>
                  <a:cubicBezTo>
                    <a:pt x="48037" y="131998"/>
                    <a:pt x="54071" y="147234"/>
                    <a:pt x="59237" y="162732"/>
                  </a:cubicBezTo>
                  <a:lnTo>
                    <a:pt x="66986" y="185980"/>
                  </a:lnTo>
                  <a:lnTo>
                    <a:pt x="82485" y="232475"/>
                  </a:lnTo>
                  <a:cubicBezTo>
                    <a:pt x="86138" y="243434"/>
                    <a:pt x="92040" y="253566"/>
                    <a:pt x="97983" y="263471"/>
                  </a:cubicBezTo>
                  <a:cubicBezTo>
                    <a:pt x="107566" y="279443"/>
                    <a:pt x="118647" y="294468"/>
                    <a:pt x="128979" y="309966"/>
                  </a:cubicBezTo>
                  <a:cubicBezTo>
                    <a:pt x="133032" y="316045"/>
                    <a:pt x="137943" y="322197"/>
                    <a:pt x="144478" y="325465"/>
                  </a:cubicBezTo>
                  <a:cubicBezTo>
                    <a:pt x="154004" y="330228"/>
                    <a:pt x="165142" y="330631"/>
                    <a:pt x="175474" y="333214"/>
                  </a:cubicBezTo>
                  <a:cubicBezTo>
                    <a:pt x="202525" y="360263"/>
                    <a:pt x="184042" y="346401"/>
                    <a:pt x="237468" y="364210"/>
                  </a:cubicBezTo>
                  <a:lnTo>
                    <a:pt x="260715" y="371959"/>
                  </a:lnTo>
                  <a:cubicBezTo>
                    <a:pt x="268464" y="377125"/>
                    <a:pt x="275402" y="383789"/>
                    <a:pt x="283963" y="387458"/>
                  </a:cubicBezTo>
                  <a:cubicBezTo>
                    <a:pt x="293752" y="391653"/>
                    <a:pt x="304322" y="394688"/>
                    <a:pt x="314959" y="395207"/>
                  </a:cubicBezTo>
                  <a:cubicBezTo>
                    <a:pt x="410453" y="399865"/>
                    <a:pt x="506105" y="400373"/>
                    <a:pt x="601678" y="402956"/>
                  </a:cubicBezTo>
                  <a:cubicBezTo>
                    <a:pt x="633094" y="408192"/>
                    <a:pt x="650271" y="409784"/>
                    <a:pt x="679169" y="418454"/>
                  </a:cubicBezTo>
                  <a:cubicBezTo>
                    <a:pt x="694817" y="423148"/>
                    <a:pt x="725664" y="433953"/>
                    <a:pt x="725664" y="433953"/>
                  </a:cubicBezTo>
                  <a:cubicBezTo>
                    <a:pt x="778438" y="486724"/>
                    <a:pt x="695964" y="406281"/>
                    <a:pt x="764410" y="464949"/>
                  </a:cubicBezTo>
                  <a:cubicBezTo>
                    <a:pt x="830178" y="521322"/>
                    <a:pt x="765285" y="475864"/>
                    <a:pt x="818654" y="511444"/>
                  </a:cubicBezTo>
                  <a:lnTo>
                    <a:pt x="841902" y="581187"/>
                  </a:lnTo>
                  <a:lnTo>
                    <a:pt x="849651" y="604434"/>
                  </a:lnTo>
                  <a:cubicBezTo>
                    <a:pt x="847068" y="638014"/>
                    <a:pt x="846080" y="671754"/>
                    <a:pt x="841902" y="705173"/>
                  </a:cubicBezTo>
                  <a:cubicBezTo>
                    <a:pt x="840889" y="713279"/>
                    <a:pt x="839928" y="722645"/>
                    <a:pt x="834152" y="728421"/>
                  </a:cubicBezTo>
                  <a:cubicBezTo>
                    <a:pt x="811951" y="750621"/>
                    <a:pt x="791694" y="759371"/>
                    <a:pt x="764410" y="767166"/>
                  </a:cubicBezTo>
                  <a:cubicBezTo>
                    <a:pt x="754169" y="770092"/>
                    <a:pt x="743653" y="771989"/>
                    <a:pt x="733413" y="774915"/>
                  </a:cubicBezTo>
                  <a:cubicBezTo>
                    <a:pt x="725559" y="777159"/>
                    <a:pt x="717915" y="780082"/>
                    <a:pt x="710166" y="782665"/>
                  </a:cubicBezTo>
                  <a:cubicBezTo>
                    <a:pt x="658505" y="780082"/>
                    <a:pt x="606614" y="780426"/>
                    <a:pt x="555183" y="774915"/>
                  </a:cubicBezTo>
                  <a:cubicBezTo>
                    <a:pt x="534004" y="772646"/>
                    <a:pt x="514443" y="760834"/>
                    <a:pt x="493190" y="759417"/>
                  </a:cubicBezTo>
                  <a:lnTo>
                    <a:pt x="376952" y="751668"/>
                  </a:lnTo>
                  <a:cubicBezTo>
                    <a:pt x="327507" y="754577"/>
                    <a:pt x="240064" y="756832"/>
                    <a:pt x="183224" y="767166"/>
                  </a:cubicBezTo>
                  <a:cubicBezTo>
                    <a:pt x="175187" y="768627"/>
                    <a:pt x="167901" y="772934"/>
                    <a:pt x="159976" y="774915"/>
                  </a:cubicBezTo>
                  <a:cubicBezTo>
                    <a:pt x="147198" y="778110"/>
                    <a:pt x="133937" y="779199"/>
                    <a:pt x="121230" y="782665"/>
                  </a:cubicBezTo>
                  <a:cubicBezTo>
                    <a:pt x="105469" y="786964"/>
                    <a:pt x="74735" y="798163"/>
                    <a:pt x="74735" y="798163"/>
                  </a:cubicBezTo>
                  <a:cubicBezTo>
                    <a:pt x="34675" y="858255"/>
                    <a:pt x="49631" y="826984"/>
                    <a:pt x="28241" y="891153"/>
                  </a:cubicBezTo>
                  <a:lnTo>
                    <a:pt x="20491" y="914400"/>
                  </a:lnTo>
                  <a:cubicBezTo>
                    <a:pt x="23074" y="942814"/>
                    <a:pt x="22263" y="971743"/>
                    <a:pt x="28241" y="999641"/>
                  </a:cubicBezTo>
                  <a:cubicBezTo>
                    <a:pt x="31731" y="1015927"/>
                    <a:pt x="49753" y="1026532"/>
                    <a:pt x="59237" y="1038387"/>
                  </a:cubicBezTo>
                  <a:cubicBezTo>
                    <a:pt x="65055" y="1045659"/>
                    <a:pt x="68674" y="1054563"/>
                    <a:pt x="74735" y="1061634"/>
                  </a:cubicBezTo>
                  <a:cubicBezTo>
                    <a:pt x="84244" y="1072728"/>
                    <a:pt x="95400" y="1082299"/>
                    <a:pt x="105732" y="1092631"/>
                  </a:cubicBezTo>
                  <a:lnTo>
                    <a:pt x="128979" y="1115878"/>
                  </a:lnTo>
                  <a:cubicBezTo>
                    <a:pt x="148462" y="1174320"/>
                    <a:pt x="122179" y="1102277"/>
                    <a:pt x="152227" y="1162373"/>
                  </a:cubicBezTo>
                  <a:cubicBezTo>
                    <a:pt x="155880" y="1169679"/>
                    <a:pt x="157393" y="1177872"/>
                    <a:pt x="159976" y="1185621"/>
                  </a:cubicBezTo>
                  <a:cubicBezTo>
                    <a:pt x="158310" y="1193952"/>
                    <a:pt x="151626" y="1235701"/>
                    <a:pt x="144478" y="1247614"/>
                  </a:cubicBezTo>
                  <a:cubicBezTo>
                    <a:pt x="135843" y="1262005"/>
                    <a:pt x="117913" y="1268865"/>
                    <a:pt x="105732" y="1278610"/>
                  </a:cubicBezTo>
                  <a:cubicBezTo>
                    <a:pt x="100027" y="1283174"/>
                    <a:pt x="96079" y="1289725"/>
                    <a:pt x="90234" y="1294109"/>
                  </a:cubicBezTo>
                  <a:cubicBezTo>
                    <a:pt x="65430" y="1312712"/>
                    <a:pt x="46017" y="1318384"/>
                    <a:pt x="28241" y="1340604"/>
                  </a:cubicBezTo>
                  <a:cubicBezTo>
                    <a:pt x="22423" y="1347876"/>
                    <a:pt x="17908" y="1356102"/>
                    <a:pt x="12742" y="1363851"/>
                  </a:cubicBezTo>
                  <a:cubicBezTo>
                    <a:pt x="-8094" y="1426360"/>
                    <a:pt x="83" y="1392236"/>
                    <a:pt x="12742" y="1518834"/>
                  </a:cubicBezTo>
                  <a:cubicBezTo>
                    <a:pt x="13555" y="1526962"/>
                    <a:pt x="19751" y="1533947"/>
                    <a:pt x="20491" y="1542082"/>
                  </a:cubicBezTo>
                  <a:cubicBezTo>
                    <a:pt x="22362" y="1562661"/>
                    <a:pt x="20491" y="1583411"/>
                    <a:pt x="20491" y="16040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901664" y="3573016"/>
              <a:ext cx="1486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17788" y="1403484"/>
              <a:ext cx="2124236" cy="369332"/>
            </a:xfrm>
            <a:prstGeom prst="rect">
              <a:avLst/>
            </a:prstGeom>
            <a:noFill/>
          </p:spPr>
          <p:txBody>
            <a:bodyPr wrap="square" rtlCol="0">
              <a:spAutoFit/>
            </a:bodyPr>
            <a:lstStyle/>
            <a:p>
              <a:r>
                <a:rPr lang="en-US" dirty="0"/>
                <a:t>Load Cell</a:t>
              </a:r>
            </a:p>
          </p:txBody>
        </p:sp>
        <p:sp>
          <p:nvSpPr>
            <p:cNvPr id="18" name="TextBox 17"/>
            <p:cNvSpPr txBox="1"/>
            <p:nvPr/>
          </p:nvSpPr>
          <p:spPr>
            <a:xfrm>
              <a:off x="3125800" y="2026585"/>
              <a:ext cx="1980220" cy="923330"/>
            </a:xfrm>
            <a:prstGeom prst="rect">
              <a:avLst/>
            </a:prstGeom>
            <a:noFill/>
          </p:spPr>
          <p:txBody>
            <a:bodyPr wrap="square" rtlCol="0">
              <a:spAutoFit/>
            </a:bodyPr>
            <a:lstStyle/>
            <a:p>
              <a:r>
                <a:rPr lang="en-US" dirty="0"/>
                <a:t>Shock attenuation device being subjected to test</a:t>
              </a:r>
            </a:p>
          </p:txBody>
        </p:sp>
        <p:sp>
          <p:nvSpPr>
            <p:cNvPr id="19" name="TextBox 18"/>
            <p:cNvSpPr txBox="1"/>
            <p:nvPr/>
          </p:nvSpPr>
          <p:spPr>
            <a:xfrm>
              <a:off x="3017788" y="3239688"/>
              <a:ext cx="2124236" cy="369332"/>
            </a:xfrm>
            <a:prstGeom prst="rect">
              <a:avLst/>
            </a:prstGeom>
            <a:noFill/>
          </p:spPr>
          <p:txBody>
            <a:bodyPr wrap="square" rtlCol="0">
              <a:spAutoFit/>
            </a:bodyPr>
            <a:lstStyle/>
            <a:p>
              <a:r>
                <a:rPr lang="en-US" dirty="0"/>
                <a:t>Test Block</a:t>
              </a:r>
            </a:p>
          </p:txBody>
        </p:sp>
        <p:cxnSp>
          <p:nvCxnSpPr>
            <p:cNvPr id="21" name="Straight Arrow Connector 20"/>
            <p:cNvCxnSpPr>
              <a:stCxn id="17" idx="1"/>
              <a:endCxn id="14" idx="3"/>
            </p:cNvCxnSpPr>
            <p:nvPr/>
          </p:nvCxnSpPr>
          <p:spPr>
            <a:xfrm flipH="1">
              <a:off x="2099686" y="1588150"/>
              <a:ext cx="918102" cy="46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20"/>
            </p:cNvCxnSpPr>
            <p:nvPr/>
          </p:nvCxnSpPr>
          <p:spPr>
            <a:xfrm flipH="1">
              <a:off x="2800698" y="2340244"/>
              <a:ext cx="32510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937668" y="3429000"/>
              <a:ext cx="111612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17788" y="4149080"/>
              <a:ext cx="2124236" cy="369332"/>
            </a:xfrm>
            <a:prstGeom prst="rect">
              <a:avLst/>
            </a:prstGeom>
            <a:noFill/>
          </p:spPr>
          <p:txBody>
            <a:bodyPr wrap="square" rtlCol="0">
              <a:spAutoFit/>
            </a:bodyPr>
            <a:lstStyle/>
            <a:p>
              <a:r>
                <a:rPr lang="en-US" dirty="0"/>
                <a:t>Guide Wires</a:t>
              </a:r>
            </a:p>
          </p:txBody>
        </p:sp>
        <p:sp>
          <p:nvSpPr>
            <p:cNvPr id="36" name="TextBox 35"/>
            <p:cNvSpPr txBox="1"/>
            <p:nvPr/>
          </p:nvSpPr>
          <p:spPr>
            <a:xfrm>
              <a:off x="3017788" y="5003884"/>
              <a:ext cx="2124236" cy="369332"/>
            </a:xfrm>
            <a:prstGeom prst="rect">
              <a:avLst/>
            </a:prstGeom>
            <a:noFill/>
          </p:spPr>
          <p:txBody>
            <a:bodyPr wrap="square" rtlCol="0">
              <a:spAutoFit/>
            </a:bodyPr>
            <a:lstStyle/>
            <a:p>
              <a:r>
                <a:rPr lang="en-US" dirty="0"/>
                <a:t>Test Stand</a:t>
              </a:r>
            </a:p>
          </p:txBody>
        </p:sp>
        <p:cxnSp>
          <p:nvCxnSpPr>
            <p:cNvPr id="37" name="Straight Arrow Connector 36"/>
            <p:cNvCxnSpPr/>
            <p:nvPr/>
          </p:nvCxnSpPr>
          <p:spPr>
            <a:xfrm flipH="1">
              <a:off x="2153692" y="4329100"/>
              <a:ext cx="84609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405720" y="5229200"/>
              <a:ext cx="6480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875089" y="2319527"/>
            <a:ext cx="5128698" cy="830997"/>
          </a:xfrm>
          <a:prstGeom prst="rect">
            <a:avLst/>
          </a:prstGeom>
          <a:noFill/>
        </p:spPr>
        <p:txBody>
          <a:bodyPr wrap="square" rtlCol="0">
            <a:spAutoFit/>
          </a:bodyPr>
          <a:lstStyle/>
          <a:p>
            <a:r>
              <a:rPr lang="en-US" sz="2400" dirty="0"/>
              <a:t>In this test configuration, the load cell it attached to the top of the Test Stand.</a:t>
            </a:r>
          </a:p>
        </p:txBody>
      </p:sp>
      <p:sp>
        <p:nvSpPr>
          <p:cNvPr id="47" name="TextBox 46"/>
          <p:cNvSpPr txBox="1"/>
          <p:nvPr/>
        </p:nvSpPr>
        <p:spPr>
          <a:xfrm>
            <a:off x="5875089" y="1333959"/>
            <a:ext cx="5598942" cy="830997"/>
          </a:xfrm>
          <a:prstGeom prst="rect">
            <a:avLst/>
          </a:prstGeom>
          <a:noFill/>
        </p:spPr>
        <p:txBody>
          <a:bodyPr wrap="square" rtlCol="0">
            <a:spAutoFit/>
          </a:bodyPr>
          <a:lstStyle/>
          <a:p>
            <a:r>
              <a:rPr lang="en-US" sz="2400" dirty="0"/>
              <a:t>Simple drop tests can be used to assess various shock attenuation techniques. </a:t>
            </a:r>
          </a:p>
        </p:txBody>
      </p:sp>
      <p:sp>
        <p:nvSpPr>
          <p:cNvPr id="28" name="TextBox 27"/>
          <p:cNvSpPr txBox="1"/>
          <p:nvPr/>
        </p:nvSpPr>
        <p:spPr>
          <a:xfrm>
            <a:off x="5875089" y="4394498"/>
            <a:ext cx="5128698" cy="1938992"/>
          </a:xfrm>
          <a:prstGeom prst="rect">
            <a:avLst/>
          </a:prstGeom>
          <a:noFill/>
        </p:spPr>
        <p:txBody>
          <a:bodyPr wrap="square" rtlCol="0">
            <a:spAutoFit/>
          </a:bodyPr>
          <a:lstStyle/>
          <a:p>
            <a:r>
              <a:rPr lang="en-US" sz="2400" dirty="0"/>
              <a:t>Trial-and-Error tests on a stiff cord are conducted to determine a free fall drop height that gives a peak load cell reading that is equal to the anticipated opening load.</a:t>
            </a:r>
          </a:p>
        </p:txBody>
      </p:sp>
      <p:sp>
        <p:nvSpPr>
          <p:cNvPr id="29" name="TextBox 28">
            <a:extLst>
              <a:ext uri="{FF2B5EF4-FFF2-40B4-BE49-F238E27FC236}">
                <a16:creationId xmlns:a16="http://schemas.microsoft.com/office/drawing/2014/main" id="{9867400B-1CDB-441D-B642-F4642B47EF9B}"/>
              </a:ext>
            </a:extLst>
          </p:cNvPr>
          <p:cNvSpPr txBox="1"/>
          <p:nvPr/>
        </p:nvSpPr>
        <p:spPr>
          <a:xfrm>
            <a:off x="5875089" y="3330993"/>
            <a:ext cx="5128698" cy="830997"/>
          </a:xfrm>
          <a:prstGeom prst="rect">
            <a:avLst/>
          </a:prstGeom>
          <a:noFill/>
        </p:spPr>
        <p:txBody>
          <a:bodyPr wrap="square" rtlCol="0">
            <a:spAutoFit/>
          </a:bodyPr>
          <a:lstStyle/>
          <a:p>
            <a:r>
              <a:rPr lang="en-US" sz="2400" dirty="0"/>
              <a:t>A freefalling Test Block is used to jerk on the test material. </a:t>
            </a:r>
          </a:p>
        </p:txBody>
      </p:sp>
    </p:spTree>
    <p:extLst>
      <p:ext uri="{BB962C8B-B14F-4D97-AF65-F5344CB8AC3E}">
        <p14:creationId xmlns:p14="http://schemas.microsoft.com/office/powerpoint/2010/main" val="155065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6D0013-943F-445B-B853-E6AA154CDE1B}"/>
              </a:ext>
            </a:extLst>
          </p:cNvPr>
          <p:cNvSpPr>
            <a:spLocks noGrp="1"/>
          </p:cNvSpPr>
          <p:nvPr>
            <p:ph type="sldNum" sz="quarter" idx="12"/>
          </p:nvPr>
        </p:nvSpPr>
        <p:spPr/>
        <p:txBody>
          <a:bodyPr/>
          <a:lstStyle/>
          <a:p>
            <a:fld id="{EE4B6F6E-FD67-4EFF-BA34-FE9B52470A9F}" type="slidenum">
              <a:rPr lang="en-US" smtClean="0"/>
              <a:t>41</a:t>
            </a:fld>
            <a:endParaRPr lang="en-US"/>
          </a:p>
        </p:txBody>
      </p:sp>
      <p:pic>
        <p:nvPicPr>
          <p:cNvPr id="4" name="Picture 3">
            <a:extLst>
              <a:ext uri="{FF2B5EF4-FFF2-40B4-BE49-F238E27FC236}">
                <a16:creationId xmlns:a16="http://schemas.microsoft.com/office/drawing/2014/main" id="{8A261FB6-FFFA-4644-91C5-C8990F72AC8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2175561" y="1959808"/>
            <a:ext cx="4311748" cy="3233811"/>
          </a:xfrm>
          <a:prstGeom prst="rect">
            <a:avLst/>
          </a:prstGeom>
        </p:spPr>
      </p:pic>
      <p:pic>
        <p:nvPicPr>
          <p:cNvPr id="6" name="Picture 5">
            <a:extLst>
              <a:ext uri="{FF2B5EF4-FFF2-40B4-BE49-F238E27FC236}">
                <a16:creationId xmlns:a16="http://schemas.microsoft.com/office/drawing/2014/main" id="{FED22DE4-82BE-44EA-B00B-8344BDB593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5642367" y="1959808"/>
            <a:ext cx="4311747" cy="3233810"/>
          </a:xfrm>
          <a:prstGeom prst="rect">
            <a:avLst/>
          </a:prstGeom>
        </p:spPr>
      </p:pic>
      <p:sp>
        <p:nvSpPr>
          <p:cNvPr id="7" name="TextBox 6">
            <a:extLst>
              <a:ext uri="{FF2B5EF4-FFF2-40B4-BE49-F238E27FC236}">
                <a16:creationId xmlns:a16="http://schemas.microsoft.com/office/drawing/2014/main" id="{81FA6598-3022-4912-BA0E-21812D625CC0}"/>
              </a:ext>
            </a:extLst>
          </p:cNvPr>
          <p:cNvSpPr txBox="1"/>
          <p:nvPr/>
        </p:nvSpPr>
        <p:spPr>
          <a:xfrm>
            <a:off x="1398323" y="2264899"/>
            <a:ext cx="1083212" cy="707886"/>
          </a:xfrm>
          <a:prstGeom prst="rect">
            <a:avLst/>
          </a:prstGeom>
          <a:noFill/>
        </p:spPr>
        <p:txBody>
          <a:bodyPr wrap="square" rtlCol="0">
            <a:spAutoFit/>
          </a:bodyPr>
          <a:lstStyle/>
          <a:p>
            <a:r>
              <a:rPr lang="en-US" sz="2000" dirty="0"/>
              <a:t>Force Sensor</a:t>
            </a:r>
          </a:p>
        </p:txBody>
      </p:sp>
      <p:sp>
        <p:nvSpPr>
          <p:cNvPr id="8" name="TextBox 7">
            <a:extLst>
              <a:ext uri="{FF2B5EF4-FFF2-40B4-BE49-F238E27FC236}">
                <a16:creationId xmlns:a16="http://schemas.microsoft.com/office/drawing/2014/main" id="{B36CA8C7-065F-4385-AEBD-E050788E5129}"/>
              </a:ext>
            </a:extLst>
          </p:cNvPr>
          <p:cNvSpPr txBox="1"/>
          <p:nvPr/>
        </p:nvSpPr>
        <p:spPr>
          <a:xfrm>
            <a:off x="9730883" y="4600042"/>
            <a:ext cx="1083212" cy="707886"/>
          </a:xfrm>
          <a:prstGeom prst="rect">
            <a:avLst/>
          </a:prstGeom>
          <a:noFill/>
        </p:spPr>
        <p:txBody>
          <a:bodyPr wrap="square" rtlCol="0">
            <a:spAutoFit/>
          </a:bodyPr>
          <a:lstStyle/>
          <a:p>
            <a:r>
              <a:rPr lang="en-US" sz="2000" dirty="0"/>
              <a:t>Drop Weight</a:t>
            </a:r>
          </a:p>
        </p:txBody>
      </p:sp>
      <p:sp>
        <p:nvSpPr>
          <p:cNvPr id="9" name="TextBox 8">
            <a:extLst>
              <a:ext uri="{FF2B5EF4-FFF2-40B4-BE49-F238E27FC236}">
                <a16:creationId xmlns:a16="http://schemas.microsoft.com/office/drawing/2014/main" id="{31D7C835-1937-40DB-9036-46E57DCE4793}"/>
              </a:ext>
            </a:extLst>
          </p:cNvPr>
          <p:cNvSpPr txBox="1"/>
          <p:nvPr/>
        </p:nvSpPr>
        <p:spPr>
          <a:xfrm>
            <a:off x="9648140" y="3073930"/>
            <a:ext cx="1083212" cy="707886"/>
          </a:xfrm>
          <a:prstGeom prst="rect">
            <a:avLst/>
          </a:prstGeom>
          <a:noFill/>
        </p:spPr>
        <p:txBody>
          <a:bodyPr wrap="square" rtlCol="0">
            <a:spAutoFit/>
          </a:bodyPr>
          <a:lstStyle/>
          <a:p>
            <a:r>
              <a:rPr lang="en-US" sz="2000" dirty="0"/>
              <a:t>Test Material</a:t>
            </a:r>
          </a:p>
        </p:txBody>
      </p:sp>
      <p:cxnSp>
        <p:nvCxnSpPr>
          <p:cNvPr id="11" name="Straight Arrow Connector 10">
            <a:extLst>
              <a:ext uri="{FF2B5EF4-FFF2-40B4-BE49-F238E27FC236}">
                <a16:creationId xmlns:a16="http://schemas.microsoft.com/office/drawing/2014/main" id="{C3CA8731-C078-4877-8262-6F8F34EB232A}"/>
              </a:ext>
            </a:extLst>
          </p:cNvPr>
          <p:cNvCxnSpPr/>
          <p:nvPr/>
        </p:nvCxnSpPr>
        <p:spPr>
          <a:xfrm>
            <a:off x="2315946" y="2658794"/>
            <a:ext cx="1688123" cy="3139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852CFD-45B4-472E-B91D-D17376906F72}"/>
              </a:ext>
            </a:extLst>
          </p:cNvPr>
          <p:cNvCxnSpPr>
            <a:cxnSpLocks/>
            <a:stCxn id="9" idx="1"/>
          </p:cNvCxnSpPr>
          <p:nvPr/>
        </p:nvCxnSpPr>
        <p:spPr>
          <a:xfrm flipH="1">
            <a:off x="7798240" y="3427873"/>
            <a:ext cx="18499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2EFB03-5FE9-4CD0-B027-74A5574A83C9}"/>
              </a:ext>
            </a:extLst>
          </p:cNvPr>
          <p:cNvCxnSpPr>
            <a:cxnSpLocks/>
          </p:cNvCxnSpPr>
          <p:nvPr/>
        </p:nvCxnSpPr>
        <p:spPr>
          <a:xfrm flipH="1">
            <a:off x="7798240" y="4953985"/>
            <a:ext cx="18499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itle 2">
            <a:extLst>
              <a:ext uri="{FF2B5EF4-FFF2-40B4-BE49-F238E27FC236}">
                <a16:creationId xmlns:a16="http://schemas.microsoft.com/office/drawing/2014/main" id="{DB651DE4-F693-45F6-9861-AB11709C3EBB}"/>
              </a:ext>
            </a:extLst>
          </p:cNvPr>
          <p:cNvSpPr txBox="1">
            <a:spLocks/>
          </p:cNvSpPr>
          <p:nvPr/>
        </p:nvSpPr>
        <p:spPr>
          <a:xfrm>
            <a:off x="2846363" y="173869"/>
            <a:ext cx="6499274" cy="742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Shock Attenuation Test Apparatus</a:t>
            </a:r>
          </a:p>
        </p:txBody>
      </p:sp>
    </p:spTree>
    <p:extLst>
      <p:ext uri="{BB962C8B-B14F-4D97-AF65-F5344CB8AC3E}">
        <p14:creationId xmlns:p14="http://schemas.microsoft.com/office/powerpoint/2010/main" val="38970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249D60F1-D30F-418E-AC63-4FA377C6F808}"/>
              </a:ext>
            </a:extLst>
          </p:cNvPr>
          <p:cNvGraphicFramePr>
            <a:graphicFrameLocks/>
          </p:cNvGraphicFramePr>
          <p:nvPr>
            <p:extLst>
              <p:ext uri="{D42A27DB-BD31-4B8C-83A1-F6EECF244321}">
                <p14:modId xmlns:p14="http://schemas.microsoft.com/office/powerpoint/2010/main" val="2795392846"/>
              </p:ext>
            </p:extLst>
          </p:nvPr>
        </p:nvGraphicFramePr>
        <p:xfrm>
          <a:off x="596170" y="990254"/>
          <a:ext cx="4633605" cy="247091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42429994-B925-4908-B3C1-F91FC6F0B90F}"/>
              </a:ext>
            </a:extLst>
          </p:cNvPr>
          <p:cNvSpPr>
            <a:spLocks noGrp="1"/>
          </p:cNvSpPr>
          <p:nvPr>
            <p:ph type="sldNum" sz="quarter" idx="12"/>
          </p:nvPr>
        </p:nvSpPr>
        <p:spPr/>
        <p:txBody>
          <a:bodyPr/>
          <a:lstStyle/>
          <a:p>
            <a:fld id="{EE4B6F6E-FD67-4EFF-BA34-FE9B52470A9F}" type="slidenum">
              <a:rPr lang="en-US" smtClean="0"/>
              <a:t>42</a:t>
            </a:fld>
            <a:endParaRPr lang="en-US"/>
          </a:p>
        </p:txBody>
      </p:sp>
      <p:sp>
        <p:nvSpPr>
          <p:cNvPr id="7" name="Title 2">
            <a:extLst>
              <a:ext uri="{FF2B5EF4-FFF2-40B4-BE49-F238E27FC236}">
                <a16:creationId xmlns:a16="http://schemas.microsoft.com/office/drawing/2014/main" id="{30AF8987-D006-4B17-B492-7F4042076BDC}"/>
              </a:ext>
            </a:extLst>
          </p:cNvPr>
          <p:cNvSpPr txBox="1">
            <a:spLocks/>
          </p:cNvSpPr>
          <p:nvPr/>
        </p:nvSpPr>
        <p:spPr>
          <a:xfrm>
            <a:off x="2846363" y="173869"/>
            <a:ext cx="6499274" cy="742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Shock Attenuation Test Results</a:t>
            </a:r>
          </a:p>
        </p:txBody>
      </p:sp>
      <p:sp>
        <p:nvSpPr>
          <p:cNvPr id="8" name="Oval 7">
            <a:extLst>
              <a:ext uri="{FF2B5EF4-FFF2-40B4-BE49-F238E27FC236}">
                <a16:creationId xmlns:a16="http://schemas.microsoft.com/office/drawing/2014/main" id="{AB994AF1-8FDC-451D-8F4D-9665924EE5F3}"/>
              </a:ext>
            </a:extLst>
          </p:cNvPr>
          <p:cNvSpPr/>
          <p:nvPr/>
        </p:nvSpPr>
        <p:spPr>
          <a:xfrm>
            <a:off x="711890" y="1509338"/>
            <a:ext cx="626014"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D3D6A4-5887-4B1C-A836-6E1520F35F11}"/>
              </a:ext>
            </a:extLst>
          </p:cNvPr>
          <p:cNvSpPr txBox="1"/>
          <p:nvPr/>
        </p:nvSpPr>
        <p:spPr>
          <a:xfrm>
            <a:off x="5605970" y="1036904"/>
            <a:ext cx="6030355" cy="2308324"/>
          </a:xfrm>
          <a:prstGeom prst="rect">
            <a:avLst/>
          </a:prstGeom>
          <a:noFill/>
        </p:spPr>
        <p:txBody>
          <a:bodyPr wrap="square" rtlCol="0">
            <a:spAutoFit/>
          </a:bodyPr>
          <a:lstStyle/>
          <a:p>
            <a:r>
              <a:rPr lang="en-US" sz="2400" dirty="0"/>
              <a:t>The example calculation provided on an earlier slide generated an opening load estimate of 4.8 N.  The experimental freefall height was determined by trying various drop tests using the stiff cotton string.   A 5 cm drop height resulted in a 5.4 N test shock load.</a:t>
            </a:r>
          </a:p>
        </p:txBody>
      </p:sp>
      <p:grpSp>
        <p:nvGrpSpPr>
          <p:cNvPr id="3" name="Group 2">
            <a:extLst>
              <a:ext uri="{FF2B5EF4-FFF2-40B4-BE49-F238E27FC236}">
                <a16:creationId xmlns:a16="http://schemas.microsoft.com/office/drawing/2014/main" id="{41C01072-74A4-4DC2-8ABF-3B9CF2C4D94E}"/>
              </a:ext>
            </a:extLst>
          </p:cNvPr>
          <p:cNvGrpSpPr/>
          <p:nvPr/>
        </p:nvGrpSpPr>
        <p:grpSpPr>
          <a:xfrm>
            <a:off x="440780" y="3577111"/>
            <a:ext cx="11310440" cy="2824352"/>
            <a:chOff x="440780" y="3577111"/>
            <a:chExt cx="11310440" cy="2824352"/>
          </a:xfrm>
        </p:grpSpPr>
        <p:graphicFrame>
          <p:nvGraphicFramePr>
            <p:cNvPr id="12" name="Chart 11">
              <a:extLst>
                <a:ext uri="{FF2B5EF4-FFF2-40B4-BE49-F238E27FC236}">
                  <a16:creationId xmlns:a16="http://schemas.microsoft.com/office/drawing/2014/main" id="{4A7B0345-FCE2-4124-8198-603457EB0FA2}"/>
                </a:ext>
              </a:extLst>
            </p:cNvPr>
            <p:cNvGraphicFramePr>
              <a:graphicFrameLocks/>
            </p:cNvGraphicFramePr>
            <p:nvPr>
              <p:extLst>
                <p:ext uri="{D42A27DB-BD31-4B8C-83A1-F6EECF244321}">
                  <p14:modId xmlns:p14="http://schemas.microsoft.com/office/powerpoint/2010/main" val="2943514921"/>
                </p:ext>
              </p:extLst>
            </p:nvPr>
          </p:nvGraphicFramePr>
          <p:xfrm>
            <a:off x="440780" y="3577111"/>
            <a:ext cx="4982307" cy="28243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7622D57-4B47-4146-AFA1-2C1946F1F189}"/>
                </a:ext>
              </a:extLst>
            </p:cNvPr>
            <p:cNvSpPr txBox="1"/>
            <p:nvPr/>
          </p:nvSpPr>
          <p:spPr>
            <a:xfrm>
              <a:off x="5605970" y="4204457"/>
              <a:ext cx="6145250" cy="1569660"/>
            </a:xfrm>
            <a:prstGeom prst="rect">
              <a:avLst/>
            </a:prstGeom>
            <a:noFill/>
          </p:spPr>
          <p:txBody>
            <a:bodyPr wrap="square" rtlCol="0">
              <a:spAutoFit/>
            </a:bodyPr>
            <a:lstStyle/>
            <a:p>
              <a:r>
                <a:rPr lang="en-US" sz="2400" dirty="0"/>
                <a:t>An elastic band was tested using the same 5 cm drop height and drop mass.  The difference in the shock load represents the shock attenuation.</a:t>
              </a:r>
            </a:p>
          </p:txBody>
        </p:sp>
        <p:sp>
          <p:nvSpPr>
            <p:cNvPr id="11" name="Oval 10">
              <a:extLst>
                <a:ext uri="{FF2B5EF4-FFF2-40B4-BE49-F238E27FC236}">
                  <a16:creationId xmlns:a16="http://schemas.microsoft.com/office/drawing/2014/main" id="{E7089DCC-13A6-4FE1-A243-5C2CA49E3C1F}"/>
                </a:ext>
              </a:extLst>
            </p:cNvPr>
            <p:cNvSpPr/>
            <p:nvPr/>
          </p:nvSpPr>
          <p:spPr>
            <a:xfrm>
              <a:off x="756134" y="4230453"/>
              <a:ext cx="626014"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586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A1BA647-C72D-404E-B422-4CA8ED10C791}"/>
              </a:ext>
            </a:extLst>
          </p:cNvPr>
          <p:cNvGraphicFramePr>
            <a:graphicFrameLocks/>
          </p:cNvGraphicFramePr>
          <p:nvPr>
            <p:extLst>
              <p:ext uri="{D42A27DB-BD31-4B8C-83A1-F6EECF244321}">
                <p14:modId xmlns:p14="http://schemas.microsoft.com/office/powerpoint/2010/main" val="128056385"/>
              </p:ext>
            </p:extLst>
          </p:nvPr>
        </p:nvGraphicFramePr>
        <p:xfrm>
          <a:off x="549094" y="1451794"/>
          <a:ext cx="4937306" cy="3566288"/>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0DE6DECE-1761-4F2F-8A46-94DA7511674B}"/>
              </a:ext>
            </a:extLst>
          </p:cNvPr>
          <p:cNvSpPr>
            <a:spLocks noGrp="1"/>
          </p:cNvSpPr>
          <p:nvPr>
            <p:ph type="sldNum" sz="quarter" idx="12"/>
          </p:nvPr>
        </p:nvSpPr>
        <p:spPr/>
        <p:txBody>
          <a:bodyPr/>
          <a:lstStyle/>
          <a:p>
            <a:fld id="{EE4B6F6E-FD67-4EFF-BA34-FE9B52470A9F}" type="slidenum">
              <a:rPr lang="en-US" smtClean="0"/>
              <a:t>43</a:t>
            </a:fld>
            <a:endParaRPr lang="en-US"/>
          </a:p>
        </p:txBody>
      </p:sp>
      <p:sp>
        <p:nvSpPr>
          <p:cNvPr id="4" name="TextBox 3">
            <a:extLst>
              <a:ext uri="{FF2B5EF4-FFF2-40B4-BE49-F238E27FC236}">
                <a16:creationId xmlns:a16="http://schemas.microsoft.com/office/drawing/2014/main" id="{B4885E2E-47BD-47A0-A96D-76C4993D7A0F}"/>
              </a:ext>
            </a:extLst>
          </p:cNvPr>
          <p:cNvSpPr txBox="1"/>
          <p:nvPr/>
        </p:nvSpPr>
        <p:spPr>
          <a:xfrm>
            <a:off x="6096000" y="1765225"/>
            <a:ext cx="4799692" cy="3046988"/>
          </a:xfrm>
          <a:prstGeom prst="rect">
            <a:avLst/>
          </a:prstGeom>
          <a:noFill/>
        </p:spPr>
        <p:txBody>
          <a:bodyPr wrap="square" rtlCol="0">
            <a:spAutoFit/>
          </a:bodyPr>
          <a:lstStyle/>
          <a:p>
            <a:r>
              <a:rPr lang="en-US" sz="2400" dirty="0"/>
              <a:t>This side-by-side comparison shows how the shock load is significantly reduced by incorporating an elastic band into the parachute train.</a:t>
            </a:r>
          </a:p>
          <a:p>
            <a:endParaRPr lang="en-US" sz="2400" dirty="0"/>
          </a:p>
          <a:p>
            <a:r>
              <a:rPr lang="en-US" sz="2400" dirty="0"/>
              <a:t>Notice that while the load is lower, the action time is quite a bit longer for the elastic band.</a:t>
            </a:r>
          </a:p>
        </p:txBody>
      </p:sp>
      <p:sp>
        <p:nvSpPr>
          <p:cNvPr id="5" name="Title 2">
            <a:extLst>
              <a:ext uri="{FF2B5EF4-FFF2-40B4-BE49-F238E27FC236}">
                <a16:creationId xmlns:a16="http://schemas.microsoft.com/office/drawing/2014/main" id="{CB470F39-1FA5-433A-BD9F-CFED3357424A}"/>
              </a:ext>
            </a:extLst>
          </p:cNvPr>
          <p:cNvSpPr txBox="1">
            <a:spLocks/>
          </p:cNvSpPr>
          <p:nvPr/>
        </p:nvSpPr>
        <p:spPr>
          <a:xfrm>
            <a:off x="2846363" y="173869"/>
            <a:ext cx="6499274" cy="742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Shock Attenuation Test Results</a:t>
            </a:r>
          </a:p>
        </p:txBody>
      </p:sp>
      <p:sp>
        <p:nvSpPr>
          <p:cNvPr id="6" name="Oval 5">
            <a:extLst>
              <a:ext uri="{FF2B5EF4-FFF2-40B4-BE49-F238E27FC236}">
                <a16:creationId xmlns:a16="http://schemas.microsoft.com/office/drawing/2014/main" id="{64037D77-50D2-44F6-AD64-40067721C8FC}"/>
              </a:ext>
            </a:extLst>
          </p:cNvPr>
          <p:cNvSpPr/>
          <p:nvPr/>
        </p:nvSpPr>
        <p:spPr>
          <a:xfrm>
            <a:off x="2605171" y="2004872"/>
            <a:ext cx="196948" cy="211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9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0F1F58-0EEE-4779-ACD0-4D1C4923D12A}"/>
              </a:ext>
            </a:extLst>
          </p:cNvPr>
          <p:cNvSpPr>
            <a:spLocks noGrp="1"/>
          </p:cNvSpPr>
          <p:nvPr>
            <p:ph type="sldNum" sz="quarter" idx="12"/>
          </p:nvPr>
        </p:nvSpPr>
        <p:spPr/>
        <p:txBody>
          <a:bodyPr/>
          <a:lstStyle/>
          <a:p>
            <a:fld id="{EE4B6F6E-FD67-4EFF-BA34-FE9B52470A9F}" type="slidenum">
              <a:rPr lang="en-US" smtClean="0"/>
              <a:t>44</a:t>
            </a:fld>
            <a:endParaRPr lang="en-US"/>
          </a:p>
        </p:txBody>
      </p:sp>
      <p:sp>
        <p:nvSpPr>
          <p:cNvPr id="3" name="TextBox 2">
            <a:extLst>
              <a:ext uri="{FF2B5EF4-FFF2-40B4-BE49-F238E27FC236}">
                <a16:creationId xmlns:a16="http://schemas.microsoft.com/office/drawing/2014/main" id="{625A6A93-C7EF-4AAE-A5F2-98184224B81C}"/>
              </a:ext>
            </a:extLst>
          </p:cNvPr>
          <p:cNvSpPr txBox="1"/>
          <p:nvPr/>
        </p:nvSpPr>
        <p:spPr>
          <a:xfrm>
            <a:off x="1463040" y="1273628"/>
            <a:ext cx="9509760" cy="3539430"/>
          </a:xfrm>
          <a:prstGeom prst="rect">
            <a:avLst/>
          </a:prstGeom>
          <a:noFill/>
        </p:spPr>
        <p:txBody>
          <a:bodyPr wrap="square" rtlCol="0">
            <a:spAutoFit/>
          </a:bodyPr>
          <a:lstStyle/>
          <a:p>
            <a:r>
              <a:rPr lang="en-US" sz="3200" dirty="0"/>
              <a:t>Additional tests at higher opening loads were conducted to compare the performance of the following techniques:</a:t>
            </a:r>
          </a:p>
          <a:p>
            <a:endParaRPr lang="en-US" sz="3200" dirty="0"/>
          </a:p>
          <a:p>
            <a:pPr marL="1828800" lvl="3" indent="-457200">
              <a:buFont typeface="Arial" panose="020B0604020202020204" pitchFamily="34" charset="0"/>
              <a:buChar char="•"/>
            </a:pPr>
            <a:r>
              <a:rPr lang="en-US" sz="3200" dirty="0"/>
              <a:t>Stiff Cord</a:t>
            </a:r>
          </a:p>
          <a:p>
            <a:pPr marL="1828800" lvl="3" indent="-457200">
              <a:buFont typeface="Arial" panose="020B0604020202020204" pitchFamily="34" charset="0"/>
              <a:buChar char="•"/>
            </a:pPr>
            <a:r>
              <a:rPr lang="en-US" sz="3200" dirty="0"/>
              <a:t>Break Loops</a:t>
            </a:r>
          </a:p>
          <a:p>
            <a:pPr marL="1828800" lvl="3" indent="-457200">
              <a:buFont typeface="Arial" panose="020B0604020202020204" pitchFamily="34" charset="0"/>
              <a:buChar char="•"/>
            </a:pPr>
            <a:r>
              <a:rPr lang="en-US" sz="3200" dirty="0"/>
              <a:t>Large Elastic Band</a:t>
            </a:r>
          </a:p>
        </p:txBody>
      </p:sp>
    </p:spTree>
    <p:extLst>
      <p:ext uri="{BB962C8B-B14F-4D97-AF65-F5344CB8AC3E}">
        <p14:creationId xmlns:p14="http://schemas.microsoft.com/office/powerpoint/2010/main" val="205594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085408-D563-46F5-AF3E-0DE3F8C485D3}" type="slidenum">
              <a:rPr lang="en-US" smtClean="0"/>
              <a:t>45</a:t>
            </a:fld>
            <a:endParaRPr lang="en-US"/>
          </a:p>
        </p:txBody>
      </p:sp>
      <p:grpSp>
        <p:nvGrpSpPr>
          <p:cNvPr id="9" name="Group 8">
            <a:extLst>
              <a:ext uri="{FF2B5EF4-FFF2-40B4-BE49-F238E27FC236}">
                <a16:creationId xmlns:a16="http://schemas.microsoft.com/office/drawing/2014/main" id="{0A23FA0B-2FBA-4764-9F01-2B4EA8E550D3}"/>
              </a:ext>
            </a:extLst>
          </p:cNvPr>
          <p:cNvGrpSpPr/>
          <p:nvPr/>
        </p:nvGrpSpPr>
        <p:grpSpPr>
          <a:xfrm>
            <a:off x="720967" y="412750"/>
            <a:ext cx="7889633" cy="5943600"/>
            <a:chOff x="1860452" y="412750"/>
            <a:chExt cx="8229600" cy="5943600"/>
          </a:xfrm>
        </p:grpSpPr>
        <p:graphicFrame>
          <p:nvGraphicFramePr>
            <p:cNvPr id="2" name="Chart 1"/>
            <p:cNvGraphicFramePr/>
            <p:nvPr>
              <p:extLst>
                <p:ext uri="{D42A27DB-BD31-4B8C-83A1-F6EECF244321}">
                  <p14:modId xmlns:p14="http://schemas.microsoft.com/office/powerpoint/2010/main" val="1583004452"/>
                </p:ext>
              </p:extLst>
            </p:nvPr>
          </p:nvGraphicFramePr>
          <p:xfrm>
            <a:off x="1860452" y="412750"/>
            <a:ext cx="82296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699956" y="1304764"/>
              <a:ext cx="1980220" cy="369332"/>
            </a:xfrm>
            <a:prstGeom prst="rect">
              <a:avLst/>
            </a:prstGeom>
            <a:noFill/>
          </p:spPr>
          <p:txBody>
            <a:bodyPr wrap="square" rtlCol="0">
              <a:spAutoFit/>
            </a:bodyPr>
            <a:lstStyle/>
            <a:p>
              <a:r>
                <a:rPr lang="en-US" dirty="0"/>
                <a:t>Initial Snatch</a:t>
              </a:r>
            </a:p>
          </p:txBody>
        </p:sp>
        <p:sp>
          <p:nvSpPr>
            <p:cNvPr id="4" name="TextBox 3"/>
            <p:cNvSpPr txBox="1"/>
            <p:nvPr/>
          </p:nvSpPr>
          <p:spPr>
            <a:xfrm>
              <a:off x="6687570" y="2780928"/>
              <a:ext cx="1352646" cy="369332"/>
            </a:xfrm>
            <a:prstGeom prst="rect">
              <a:avLst/>
            </a:prstGeom>
            <a:noFill/>
          </p:spPr>
          <p:txBody>
            <a:bodyPr wrap="square" rtlCol="0">
              <a:spAutoFit/>
            </a:bodyPr>
            <a:lstStyle/>
            <a:p>
              <a:r>
                <a:rPr lang="en-US" dirty="0"/>
                <a:t>First Bounce</a:t>
              </a:r>
            </a:p>
          </p:txBody>
        </p:sp>
        <p:sp>
          <p:nvSpPr>
            <p:cNvPr id="5" name="TextBox 4"/>
            <p:cNvSpPr txBox="1"/>
            <p:nvPr/>
          </p:nvSpPr>
          <p:spPr>
            <a:xfrm>
              <a:off x="8112224" y="4149080"/>
              <a:ext cx="1764196" cy="369332"/>
            </a:xfrm>
            <a:prstGeom prst="rect">
              <a:avLst/>
            </a:prstGeom>
            <a:noFill/>
          </p:spPr>
          <p:txBody>
            <a:bodyPr wrap="square" rtlCol="0">
              <a:spAutoFit/>
            </a:bodyPr>
            <a:lstStyle/>
            <a:p>
              <a:r>
                <a:rPr lang="en-US" dirty="0"/>
                <a:t>Second Bounce</a:t>
              </a:r>
            </a:p>
          </p:txBody>
        </p:sp>
        <p:sp>
          <p:nvSpPr>
            <p:cNvPr id="6" name="Oval 5"/>
            <p:cNvSpPr/>
            <p:nvPr/>
          </p:nvSpPr>
          <p:spPr>
            <a:xfrm>
              <a:off x="2146764" y="1290696"/>
              <a:ext cx="64807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08168" y="1304764"/>
              <a:ext cx="2340260" cy="923330"/>
            </a:xfrm>
            <a:prstGeom prst="rect">
              <a:avLst/>
            </a:prstGeom>
            <a:noFill/>
          </p:spPr>
          <p:txBody>
            <a:bodyPr wrap="square" rtlCol="0">
              <a:spAutoFit/>
            </a:bodyPr>
            <a:lstStyle/>
            <a:p>
              <a:r>
                <a:rPr lang="en-US" dirty="0"/>
                <a:t>This configuration provides no shock attenuation.</a:t>
              </a:r>
            </a:p>
          </p:txBody>
        </p:sp>
      </p:grpSp>
      <p:grpSp>
        <p:nvGrpSpPr>
          <p:cNvPr id="10" name="Group 9">
            <a:extLst>
              <a:ext uri="{FF2B5EF4-FFF2-40B4-BE49-F238E27FC236}">
                <a16:creationId xmlns:a16="http://schemas.microsoft.com/office/drawing/2014/main" id="{4102C7D7-956D-4C75-9BE3-B55E6073F086}"/>
              </a:ext>
            </a:extLst>
          </p:cNvPr>
          <p:cNvGrpSpPr/>
          <p:nvPr/>
        </p:nvGrpSpPr>
        <p:grpSpPr>
          <a:xfrm rot="18402388">
            <a:off x="1444564" y="1906406"/>
            <a:ext cx="3053052" cy="2515842"/>
            <a:chOff x="2657984" y="960082"/>
            <a:chExt cx="7844878" cy="5766770"/>
          </a:xfrm>
        </p:grpSpPr>
        <p:pic>
          <p:nvPicPr>
            <p:cNvPr id="11" name="Picture 2" descr="https://encrypted-tbn0.gstatic.com/images?q=tbn:ANd9GcTYZqEQIGvbIdAiQxS5El5_X8THSlqA9hPcKPcNxnrgsjzv8-RYHodPqFY">
              <a:extLst>
                <a:ext uri="{FF2B5EF4-FFF2-40B4-BE49-F238E27FC236}">
                  <a16:creationId xmlns:a16="http://schemas.microsoft.com/office/drawing/2014/main" id="{CF1E4CE2-C38F-4BC9-A59B-779BBF77561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2887247">
              <a:off x="8444376" y="437179"/>
              <a:ext cx="1535584" cy="2581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encrypted-tbn0.gstatic.com/images?q=tbn:ANd9GcQJNY4riFmdK38jPgexybkVVVQ-d-Ohqy1SMgfsLc8LJbP4MWNu">
              <a:extLst>
                <a:ext uri="{FF2B5EF4-FFF2-40B4-BE49-F238E27FC236}">
                  <a16:creationId xmlns:a16="http://schemas.microsoft.com/office/drawing/2014/main" id="{0F09A4DF-0227-40A7-94B3-20C43BBC370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523143">
              <a:off x="2657984" y="4455896"/>
              <a:ext cx="1123312" cy="2270956"/>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2">
              <a:extLst>
                <a:ext uri="{FF2B5EF4-FFF2-40B4-BE49-F238E27FC236}">
                  <a16:creationId xmlns:a16="http://schemas.microsoft.com/office/drawing/2014/main" id="{9E2C662F-DCB7-42F3-8909-3DF84635BE3B}"/>
                </a:ext>
              </a:extLst>
            </p:cNvPr>
            <p:cNvSpPr/>
            <p:nvPr/>
          </p:nvSpPr>
          <p:spPr>
            <a:xfrm>
              <a:off x="3732508" y="2340245"/>
              <a:ext cx="4610746" cy="2665709"/>
            </a:xfrm>
            <a:custGeom>
              <a:avLst/>
              <a:gdLst>
                <a:gd name="connsiteX0" fmla="*/ 0 w 4610746"/>
                <a:gd name="connsiteY0" fmla="*/ 2665709 h 2665709"/>
                <a:gd name="connsiteX1" fmla="*/ 309967 w 4610746"/>
                <a:gd name="connsiteY1" fmla="*/ 2580468 h 2665709"/>
                <a:gd name="connsiteX2" fmla="*/ 340963 w 4610746"/>
                <a:gd name="connsiteY2" fmla="*/ 2564970 h 2665709"/>
                <a:gd name="connsiteX3" fmla="*/ 364211 w 4610746"/>
                <a:gd name="connsiteY3" fmla="*/ 2557220 h 2665709"/>
                <a:gd name="connsiteX4" fmla="*/ 379709 w 4610746"/>
                <a:gd name="connsiteY4" fmla="*/ 2533973 h 2665709"/>
                <a:gd name="connsiteX5" fmla="*/ 426204 w 4610746"/>
                <a:gd name="connsiteY5" fmla="*/ 2510725 h 2665709"/>
                <a:gd name="connsiteX6" fmla="*/ 480448 w 4610746"/>
                <a:gd name="connsiteY6" fmla="*/ 2471980 h 2665709"/>
                <a:gd name="connsiteX7" fmla="*/ 526943 w 4610746"/>
                <a:gd name="connsiteY7" fmla="*/ 2440983 h 2665709"/>
                <a:gd name="connsiteX8" fmla="*/ 550190 w 4610746"/>
                <a:gd name="connsiteY8" fmla="*/ 2425485 h 2665709"/>
                <a:gd name="connsiteX9" fmla="*/ 565689 w 4610746"/>
                <a:gd name="connsiteY9" fmla="*/ 2409987 h 2665709"/>
                <a:gd name="connsiteX10" fmla="*/ 596685 w 4610746"/>
                <a:gd name="connsiteY10" fmla="*/ 2394488 h 2665709"/>
                <a:gd name="connsiteX11" fmla="*/ 612184 w 4610746"/>
                <a:gd name="connsiteY11" fmla="*/ 2378990 h 2665709"/>
                <a:gd name="connsiteX12" fmla="*/ 643180 w 4610746"/>
                <a:gd name="connsiteY12" fmla="*/ 2355742 h 2665709"/>
                <a:gd name="connsiteX13" fmla="*/ 697424 w 4610746"/>
                <a:gd name="connsiteY13" fmla="*/ 2316997 h 2665709"/>
                <a:gd name="connsiteX14" fmla="*/ 759417 w 4610746"/>
                <a:gd name="connsiteY14" fmla="*/ 2255003 h 2665709"/>
                <a:gd name="connsiteX15" fmla="*/ 782665 w 4610746"/>
                <a:gd name="connsiteY15" fmla="*/ 2200759 h 2665709"/>
                <a:gd name="connsiteX16" fmla="*/ 798163 w 4610746"/>
                <a:gd name="connsiteY16" fmla="*/ 2177512 h 2665709"/>
                <a:gd name="connsiteX17" fmla="*/ 829160 w 4610746"/>
                <a:gd name="connsiteY17" fmla="*/ 2123268 h 2665709"/>
                <a:gd name="connsiteX18" fmla="*/ 867906 w 4610746"/>
                <a:gd name="connsiteY18" fmla="*/ 2053525 h 2665709"/>
                <a:gd name="connsiteX19" fmla="*/ 906651 w 4610746"/>
                <a:gd name="connsiteY19" fmla="*/ 1999281 h 2665709"/>
                <a:gd name="connsiteX20" fmla="*/ 945397 w 4610746"/>
                <a:gd name="connsiteY20" fmla="*/ 1914041 h 2665709"/>
                <a:gd name="connsiteX21" fmla="*/ 968645 w 4610746"/>
                <a:gd name="connsiteY21" fmla="*/ 1875295 h 2665709"/>
                <a:gd name="connsiteX22" fmla="*/ 999641 w 4610746"/>
                <a:gd name="connsiteY22" fmla="*/ 1852048 h 2665709"/>
                <a:gd name="connsiteX23" fmla="*/ 1030638 w 4610746"/>
                <a:gd name="connsiteY23" fmla="*/ 1790054 h 2665709"/>
                <a:gd name="connsiteX24" fmla="*/ 1053885 w 4610746"/>
                <a:gd name="connsiteY24" fmla="*/ 1774556 h 2665709"/>
                <a:gd name="connsiteX25" fmla="*/ 1061634 w 4610746"/>
                <a:gd name="connsiteY25" fmla="*/ 1751309 h 2665709"/>
                <a:gd name="connsiteX26" fmla="*/ 1077133 w 4610746"/>
                <a:gd name="connsiteY26" fmla="*/ 1728061 h 2665709"/>
                <a:gd name="connsiteX27" fmla="*/ 1131377 w 4610746"/>
                <a:gd name="connsiteY27" fmla="*/ 1658319 h 2665709"/>
                <a:gd name="connsiteX28" fmla="*/ 1170123 w 4610746"/>
                <a:gd name="connsiteY28" fmla="*/ 1604075 h 2665709"/>
                <a:gd name="connsiteX29" fmla="*/ 1193370 w 4610746"/>
                <a:gd name="connsiteY29" fmla="*/ 1580827 h 2665709"/>
                <a:gd name="connsiteX30" fmla="*/ 1208868 w 4610746"/>
                <a:gd name="connsiteY30" fmla="*/ 1557580 h 2665709"/>
                <a:gd name="connsiteX31" fmla="*/ 1255363 w 4610746"/>
                <a:gd name="connsiteY31" fmla="*/ 1518834 h 2665709"/>
                <a:gd name="connsiteX32" fmla="*/ 1270861 w 4610746"/>
                <a:gd name="connsiteY32" fmla="*/ 1495587 h 2665709"/>
                <a:gd name="connsiteX33" fmla="*/ 1301858 w 4610746"/>
                <a:gd name="connsiteY33" fmla="*/ 1480088 h 2665709"/>
                <a:gd name="connsiteX34" fmla="*/ 1363851 w 4610746"/>
                <a:gd name="connsiteY34" fmla="*/ 1418095 h 2665709"/>
                <a:gd name="connsiteX35" fmla="*/ 1402597 w 4610746"/>
                <a:gd name="connsiteY35" fmla="*/ 1394848 h 2665709"/>
                <a:gd name="connsiteX36" fmla="*/ 1418095 w 4610746"/>
                <a:gd name="connsiteY36" fmla="*/ 1379349 h 2665709"/>
                <a:gd name="connsiteX37" fmla="*/ 1487838 w 4610746"/>
                <a:gd name="connsiteY37" fmla="*/ 1332854 h 2665709"/>
                <a:gd name="connsiteX38" fmla="*/ 1557580 w 4610746"/>
                <a:gd name="connsiteY38" fmla="*/ 1286359 h 2665709"/>
                <a:gd name="connsiteX39" fmla="*/ 1580828 w 4610746"/>
                <a:gd name="connsiteY39" fmla="*/ 1270861 h 2665709"/>
                <a:gd name="connsiteX40" fmla="*/ 1604075 w 4610746"/>
                <a:gd name="connsiteY40" fmla="*/ 1263112 h 2665709"/>
                <a:gd name="connsiteX41" fmla="*/ 1650570 w 4610746"/>
                <a:gd name="connsiteY41" fmla="*/ 1239864 h 2665709"/>
                <a:gd name="connsiteX42" fmla="*/ 1704814 w 4610746"/>
                <a:gd name="connsiteY42" fmla="*/ 1201119 h 2665709"/>
                <a:gd name="connsiteX43" fmla="*/ 1766807 w 4610746"/>
                <a:gd name="connsiteY43" fmla="*/ 1162373 h 2665709"/>
                <a:gd name="connsiteX44" fmla="*/ 1790055 w 4610746"/>
                <a:gd name="connsiteY44" fmla="*/ 1154624 h 2665709"/>
                <a:gd name="connsiteX45" fmla="*/ 1836550 w 4610746"/>
                <a:gd name="connsiteY45" fmla="*/ 1123627 h 2665709"/>
                <a:gd name="connsiteX46" fmla="*/ 1859797 w 4610746"/>
                <a:gd name="connsiteY46" fmla="*/ 1115878 h 2665709"/>
                <a:gd name="connsiteX47" fmla="*/ 1883045 w 4610746"/>
                <a:gd name="connsiteY47" fmla="*/ 1100380 h 2665709"/>
                <a:gd name="connsiteX48" fmla="*/ 1906292 w 4610746"/>
                <a:gd name="connsiteY48" fmla="*/ 1092631 h 2665709"/>
                <a:gd name="connsiteX49" fmla="*/ 1937289 w 4610746"/>
                <a:gd name="connsiteY49" fmla="*/ 1077132 h 2665709"/>
                <a:gd name="connsiteX50" fmla="*/ 1968285 w 4610746"/>
                <a:gd name="connsiteY50" fmla="*/ 1069383 h 2665709"/>
                <a:gd name="connsiteX51" fmla="*/ 2014780 w 4610746"/>
                <a:gd name="connsiteY51" fmla="*/ 1053885 h 2665709"/>
                <a:gd name="connsiteX52" fmla="*/ 2045777 w 4610746"/>
                <a:gd name="connsiteY52" fmla="*/ 1046136 h 2665709"/>
                <a:gd name="connsiteX53" fmla="*/ 2084523 w 4610746"/>
                <a:gd name="connsiteY53" fmla="*/ 1030637 h 2665709"/>
                <a:gd name="connsiteX54" fmla="*/ 2162014 w 4610746"/>
                <a:gd name="connsiteY54" fmla="*/ 1015139 h 2665709"/>
                <a:gd name="connsiteX55" fmla="*/ 2231756 w 4610746"/>
                <a:gd name="connsiteY55" fmla="*/ 999641 h 2665709"/>
                <a:gd name="connsiteX56" fmla="*/ 2340245 w 4610746"/>
                <a:gd name="connsiteY56" fmla="*/ 984142 h 2665709"/>
                <a:gd name="connsiteX57" fmla="*/ 2402238 w 4610746"/>
                <a:gd name="connsiteY57" fmla="*/ 968644 h 2665709"/>
                <a:gd name="connsiteX58" fmla="*/ 2448733 w 4610746"/>
                <a:gd name="connsiteY58" fmla="*/ 960895 h 2665709"/>
                <a:gd name="connsiteX59" fmla="*/ 2502977 w 4610746"/>
                <a:gd name="connsiteY59" fmla="*/ 945397 h 2665709"/>
                <a:gd name="connsiteX60" fmla="*/ 2580468 w 4610746"/>
                <a:gd name="connsiteY60" fmla="*/ 937648 h 2665709"/>
                <a:gd name="connsiteX61" fmla="*/ 2642461 w 4610746"/>
                <a:gd name="connsiteY61" fmla="*/ 922149 h 2665709"/>
                <a:gd name="connsiteX62" fmla="*/ 2766448 w 4610746"/>
                <a:gd name="connsiteY62" fmla="*/ 906651 h 2665709"/>
                <a:gd name="connsiteX63" fmla="*/ 2805194 w 4610746"/>
                <a:gd name="connsiteY63" fmla="*/ 898902 h 2665709"/>
                <a:gd name="connsiteX64" fmla="*/ 2859438 w 4610746"/>
                <a:gd name="connsiteY64" fmla="*/ 891153 h 2665709"/>
                <a:gd name="connsiteX65" fmla="*/ 2936929 w 4610746"/>
                <a:gd name="connsiteY65" fmla="*/ 875654 h 2665709"/>
                <a:gd name="connsiteX66" fmla="*/ 2967926 w 4610746"/>
                <a:gd name="connsiteY66" fmla="*/ 867905 h 2665709"/>
                <a:gd name="connsiteX67" fmla="*/ 3014421 w 4610746"/>
                <a:gd name="connsiteY67" fmla="*/ 860156 h 2665709"/>
                <a:gd name="connsiteX68" fmla="*/ 3045417 w 4610746"/>
                <a:gd name="connsiteY68" fmla="*/ 852407 h 2665709"/>
                <a:gd name="connsiteX69" fmla="*/ 3084163 w 4610746"/>
                <a:gd name="connsiteY69" fmla="*/ 844658 h 2665709"/>
                <a:gd name="connsiteX70" fmla="*/ 3130658 w 4610746"/>
                <a:gd name="connsiteY70" fmla="*/ 829159 h 2665709"/>
                <a:gd name="connsiteX71" fmla="*/ 3161655 w 4610746"/>
                <a:gd name="connsiteY71" fmla="*/ 821410 h 2665709"/>
                <a:gd name="connsiteX72" fmla="*/ 3231397 w 4610746"/>
                <a:gd name="connsiteY72" fmla="*/ 798163 h 2665709"/>
                <a:gd name="connsiteX73" fmla="*/ 3293390 w 4610746"/>
                <a:gd name="connsiteY73" fmla="*/ 774915 h 2665709"/>
                <a:gd name="connsiteX74" fmla="*/ 3347634 w 4610746"/>
                <a:gd name="connsiteY74" fmla="*/ 759417 h 2665709"/>
                <a:gd name="connsiteX75" fmla="*/ 3378631 w 4610746"/>
                <a:gd name="connsiteY75" fmla="*/ 743919 h 2665709"/>
                <a:gd name="connsiteX76" fmla="*/ 3432875 w 4610746"/>
                <a:gd name="connsiteY76" fmla="*/ 728420 h 2665709"/>
                <a:gd name="connsiteX77" fmla="*/ 3463872 w 4610746"/>
                <a:gd name="connsiteY77" fmla="*/ 712922 h 2665709"/>
                <a:gd name="connsiteX78" fmla="*/ 3494868 w 4610746"/>
                <a:gd name="connsiteY78" fmla="*/ 705173 h 2665709"/>
                <a:gd name="connsiteX79" fmla="*/ 3564611 w 4610746"/>
                <a:gd name="connsiteY79" fmla="*/ 681925 h 2665709"/>
                <a:gd name="connsiteX80" fmla="*/ 3587858 w 4610746"/>
                <a:gd name="connsiteY80" fmla="*/ 674176 h 2665709"/>
                <a:gd name="connsiteX81" fmla="*/ 3618855 w 4610746"/>
                <a:gd name="connsiteY81" fmla="*/ 666427 h 2665709"/>
                <a:gd name="connsiteX82" fmla="*/ 3673099 w 4610746"/>
                <a:gd name="connsiteY82" fmla="*/ 643180 h 2665709"/>
                <a:gd name="connsiteX83" fmla="*/ 3711845 w 4610746"/>
                <a:gd name="connsiteY83" fmla="*/ 627681 h 2665709"/>
                <a:gd name="connsiteX84" fmla="*/ 3742841 w 4610746"/>
                <a:gd name="connsiteY84" fmla="*/ 619932 h 2665709"/>
                <a:gd name="connsiteX85" fmla="*/ 3820333 w 4610746"/>
                <a:gd name="connsiteY85" fmla="*/ 588936 h 2665709"/>
                <a:gd name="connsiteX86" fmla="*/ 3843580 w 4610746"/>
                <a:gd name="connsiteY86" fmla="*/ 573437 h 2665709"/>
                <a:gd name="connsiteX87" fmla="*/ 3882326 w 4610746"/>
                <a:gd name="connsiteY87" fmla="*/ 565688 h 2665709"/>
                <a:gd name="connsiteX88" fmla="*/ 3913323 w 4610746"/>
                <a:gd name="connsiteY88" fmla="*/ 550190 h 2665709"/>
                <a:gd name="connsiteX89" fmla="*/ 3944319 w 4610746"/>
                <a:gd name="connsiteY89" fmla="*/ 542441 h 2665709"/>
                <a:gd name="connsiteX90" fmla="*/ 3967567 w 4610746"/>
                <a:gd name="connsiteY90" fmla="*/ 526942 h 2665709"/>
                <a:gd name="connsiteX91" fmla="*/ 3998563 w 4610746"/>
                <a:gd name="connsiteY91" fmla="*/ 519193 h 2665709"/>
                <a:gd name="connsiteX92" fmla="*/ 4029560 w 4610746"/>
                <a:gd name="connsiteY92" fmla="*/ 503695 h 2665709"/>
                <a:gd name="connsiteX93" fmla="*/ 4052807 w 4610746"/>
                <a:gd name="connsiteY93" fmla="*/ 495946 h 2665709"/>
                <a:gd name="connsiteX94" fmla="*/ 4076055 w 4610746"/>
                <a:gd name="connsiteY94" fmla="*/ 480448 h 2665709"/>
                <a:gd name="connsiteX95" fmla="*/ 4099302 w 4610746"/>
                <a:gd name="connsiteY95" fmla="*/ 472698 h 2665709"/>
                <a:gd name="connsiteX96" fmla="*/ 4122550 w 4610746"/>
                <a:gd name="connsiteY96" fmla="*/ 457200 h 2665709"/>
                <a:gd name="connsiteX97" fmla="*/ 4153546 w 4610746"/>
                <a:gd name="connsiteY97" fmla="*/ 441702 h 2665709"/>
                <a:gd name="connsiteX98" fmla="*/ 4169045 w 4610746"/>
                <a:gd name="connsiteY98" fmla="*/ 426203 h 2665709"/>
                <a:gd name="connsiteX99" fmla="*/ 4200041 w 4610746"/>
                <a:gd name="connsiteY99" fmla="*/ 410705 h 2665709"/>
                <a:gd name="connsiteX100" fmla="*/ 4254285 w 4610746"/>
                <a:gd name="connsiteY100" fmla="*/ 371959 h 2665709"/>
                <a:gd name="connsiteX101" fmla="*/ 4293031 w 4610746"/>
                <a:gd name="connsiteY101" fmla="*/ 340963 h 2665709"/>
                <a:gd name="connsiteX102" fmla="*/ 4308529 w 4610746"/>
                <a:gd name="connsiteY102" fmla="*/ 325464 h 2665709"/>
                <a:gd name="connsiteX103" fmla="*/ 4378272 w 4610746"/>
                <a:gd name="connsiteY103" fmla="*/ 278970 h 2665709"/>
                <a:gd name="connsiteX104" fmla="*/ 4401519 w 4610746"/>
                <a:gd name="connsiteY104" fmla="*/ 255722 h 2665709"/>
                <a:gd name="connsiteX105" fmla="*/ 4424767 w 4610746"/>
                <a:gd name="connsiteY105" fmla="*/ 240224 h 2665709"/>
                <a:gd name="connsiteX106" fmla="*/ 4440265 w 4610746"/>
                <a:gd name="connsiteY106" fmla="*/ 224725 h 2665709"/>
                <a:gd name="connsiteX107" fmla="*/ 4471261 w 4610746"/>
                <a:gd name="connsiteY107" fmla="*/ 201478 h 2665709"/>
                <a:gd name="connsiteX108" fmla="*/ 4517756 w 4610746"/>
                <a:gd name="connsiteY108" fmla="*/ 139485 h 2665709"/>
                <a:gd name="connsiteX109" fmla="*/ 4548753 w 4610746"/>
                <a:gd name="connsiteY109" fmla="*/ 108488 h 2665709"/>
                <a:gd name="connsiteX110" fmla="*/ 4579750 w 4610746"/>
                <a:gd name="connsiteY110" fmla="*/ 69742 h 2665709"/>
                <a:gd name="connsiteX111" fmla="*/ 4602997 w 4610746"/>
                <a:gd name="connsiteY111" fmla="*/ 23248 h 2665709"/>
                <a:gd name="connsiteX112" fmla="*/ 4610746 w 4610746"/>
                <a:gd name="connsiteY112" fmla="*/ 0 h 266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610746" h="2665709">
                  <a:moveTo>
                    <a:pt x="0" y="2665709"/>
                  </a:moveTo>
                  <a:cubicBezTo>
                    <a:pt x="103322" y="2637295"/>
                    <a:pt x="207201" y="2610831"/>
                    <a:pt x="309967" y="2580468"/>
                  </a:cubicBezTo>
                  <a:cubicBezTo>
                    <a:pt x="321045" y="2577195"/>
                    <a:pt x="330346" y="2569520"/>
                    <a:pt x="340963" y="2564970"/>
                  </a:cubicBezTo>
                  <a:cubicBezTo>
                    <a:pt x="348471" y="2561752"/>
                    <a:pt x="356462" y="2559803"/>
                    <a:pt x="364211" y="2557220"/>
                  </a:cubicBezTo>
                  <a:cubicBezTo>
                    <a:pt x="369377" y="2549471"/>
                    <a:pt x="373124" y="2540558"/>
                    <a:pt x="379709" y="2533973"/>
                  </a:cubicBezTo>
                  <a:cubicBezTo>
                    <a:pt x="394730" y="2518952"/>
                    <a:pt x="407297" y="2517028"/>
                    <a:pt x="426204" y="2510725"/>
                  </a:cubicBezTo>
                  <a:cubicBezTo>
                    <a:pt x="457578" y="2463664"/>
                    <a:pt x="420867" y="2509218"/>
                    <a:pt x="480448" y="2471980"/>
                  </a:cubicBezTo>
                  <a:cubicBezTo>
                    <a:pt x="546787" y="2430518"/>
                    <a:pt x="465484" y="2461468"/>
                    <a:pt x="526943" y="2440983"/>
                  </a:cubicBezTo>
                  <a:cubicBezTo>
                    <a:pt x="534692" y="2435817"/>
                    <a:pt x="542918" y="2431303"/>
                    <a:pt x="550190" y="2425485"/>
                  </a:cubicBezTo>
                  <a:cubicBezTo>
                    <a:pt x="555895" y="2420921"/>
                    <a:pt x="559610" y="2414040"/>
                    <a:pt x="565689" y="2409987"/>
                  </a:cubicBezTo>
                  <a:cubicBezTo>
                    <a:pt x="575301" y="2403579"/>
                    <a:pt x="587073" y="2400896"/>
                    <a:pt x="596685" y="2394488"/>
                  </a:cubicBezTo>
                  <a:cubicBezTo>
                    <a:pt x="602764" y="2390435"/>
                    <a:pt x="606571" y="2383667"/>
                    <a:pt x="612184" y="2378990"/>
                  </a:cubicBezTo>
                  <a:cubicBezTo>
                    <a:pt x="622106" y="2370722"/>
                    <a:pt x="633460" y="2364247"/>
                    <a:pt x="643180" y="2355742"/>
                  </a:cubicBezTo>
                  <a:cubicBezTo>
                    <a:pt x="688437" y="2316142"/>
                    <a:pt x="655572" y="2330948"/>
                    <a:pt x="697424" y="2316997"/>
                  </a:cubicBezTo>
                  <a:lnTo>
                    <a:pt x="759417" y="2255003"/>
                  </a:lnTo>
                  <a:cubicBezTo>
                    <a:pt x="775546" y="2238873"/>
                    <a:pt x="773401" y="2219288"/>
                    <a:pt x="782665" y="2200759"/>
                  </a:cubicBezTo>
                  <a:cubicBezTo>
                    <a:pt x="786830" y="2192429"/>
                    <a:pt x="793542" y="2185598"/>
                    <a:pt x="798163" y="2177512"/>
                  </a:cubicBezTo>
                  <a:cubicBezTo>
                    <a:pt x="837481" y="2108704"/>
                    <a:pt x="791406" y="2179895"/>
                    <a:pt x="829160" y="2123268"/>
                  </a:cubicBezTo>
                  <a:cubicBezTo>
                    <a:pt x="842799" y="2082349"/>
                    <a:pt x="832378" y="2106817"/>
                    <a:pt x="867906" y="2053525"/>
                  </a:cubicBezTo>
                  <a:cubicBezTo>
                    <a:pt x="908707" y="1992324"/>
                    <a:pt x="855880" y="2050054"/>
                    <a:pt x="906651" y="1999281"/>
                  </a:cubicBezTo>
                  <a:cubicBezTo>
                    <a:pt x="918643" y="1963304"/>
                    <a:pt x="919409" y="1957353"/>
                    <a:pt x="945397" y="1914041"/>
                  </a:cubicBezTo>
                  <a:cubicBezTo>
                    <a:pt x="953146" y="1901126"/>
                    <a:pt x="958727" y="1886630"/>
                    <a:pt x="968645" y="1875295"/>
                  </a:cubicBezTo>
                  <a:cubicBezTo>
                    <a:pt x="977150" y="1865575"/>
                    <a:pt x="989309" y="1859797"/>
                    <a:pt x="999641" y="1852048"/>
                  </a:cubicBezTo>
                  <a:cubicBezTo>
                    <a:pt x="1007042" y="1833546"/>
                    <a:pt x="1015160" y="1805532"/>
                    <a:pt x="1030638" y="1790054"/>
                  </a:cubicBezTo>
                  <a:cubicBezTo>
                    <a:pt x="1037223" y="1783469"/>
                    <a:pt x="1046136" y="1779722"/>
                    <a:pt x="1053885" y="1774556"/>
                  </a:cubicBezTo>
                  <a:cubicBezTo>
                    <a:pt x="1056468" y="1766807"/>
                    <a:pt x="1057981" y="1758615"/>
                    <a:pt x="1061634" y="1751309"/>
                  </a:cubicBezTo>
                  <a:cubicBezTo>
                    <a:pt x="1065799" y="1742979"/>
                    <a:pt x="1071545" y="1735512"/>
                    <a:pt x="1077133" y="1728061"/>
                  </a:cubicBezTo>
                  <a:cubicBezTo>
                    <a:pt x="1094804" y="1704500"/>
                    <a:pt x="1113296" y="1681566"/>
                    <a:pt x="1131377" y="1658319"/>
                  </a:cubicBezTo>
                  <a:cubicBezTo>
                    <a:pt x="1165741" y="1614137"/>
                    <a:pt x="1125059" y="1656649"/>
                    <a:pt x="1170123" y="1604075"/>
                  </a:cubicBezTo>
                  <a:cubicBezTo>
                    <a:pt x="1177255" y="1595754"/>
                    <a:pt x="1186354" y="1589246"/>
                    <a:pt x="1193370" y="1580827"/>
                  </a:cubicBezTo>
                  <a:cubicBezTo>
                    <a:pt x="1199332" y="1573672"/>
                    <a:pt x="1202283" y="1564165"/>
                    <a:pt x="1208868" y="1557580"/>
                  </a:cubicBezTo>
                  <a:cubicBezTo>
                    <a:pt x="1269821" y="1496627"/>
                    <a:pt x="1191894" y="1594997"/>
                    <a:pt x="1255363" y="1518834"/>
                  </a:cubicBezTo>
                  <a:cubicBezTo>
                    <a:pt x="1261325" y="1511679"/>
                    <a:pt x="1263706" y="1501549"/>
                    <a:pt x="1270861" y="1495587"/>
                  </a:cubicBezTo>
                  <a:cubicBezTo>
                    <a:pt x="1279735" y="1488192"/>
                    <a:pt x="1292984" y="1487483"/>
                    <a:pt x="1301858" y="1480088"/>
                  </a:cubicBezTo>
                  <a:cubicBezTo>
                    <a:pt x="1324308" y="1461379"/>
                    <a:pt x="1343187" y="1438759"/>
                    <a:pt x="1363851" y="1418095"/>
                  </a:cubicBezTo>
                  <a:cubicBezTo>
                    <a:pt x="1374501" y="1407445"/>
                    <a:pt x="1390341" y="1403602"/>
                    <a:pt x="1402597" y="1394848"/>
                  </a:cubicBezTo>
                  <a:cubicBezTo>
                    <a:pt x="1408542" y="1390601"/>
                    <a:pt x="1412186" y="1383646"/>
                    <a:pt x="1418095" y="1379349"/>
                  </a:cubicBezTo>
                  <a:cubicBezTo>
                    <a:pt x="1440691" y="1362915"/>
                    <a:pt x="1465486" y="1349618"/>
                    <a:pt x="1487838" y="1332854"/>
                  </a:cubicBezTo>
                  <a:cubicBezTo>
                    <a:pt x="1539422" y="1294166"/>
                    <a:pt x="1497801" y="1323720"/>
                    <a:pt x="1557580" y="1286359"/>
                  </a:cubicBezTo>
                  <a:cubicBezTo>
                    <a:pt x="1565478" y="1281423"/>
                    <a:pt x="1572498" y="1275026"/>
                    <a:pt x="1580828" y="1270861"/>
                  </a:cubicBezTo>
                  <a:cubicBezTo>
                    <a:pt x="1588134" y="1267208"/>
                    <a:pt x="1596769" y="1266765"/>
                    <a:pt x="1604075" y="1263112"/>
                  </a:cubicBezTo>
                  <a:cubicBezTo>
                    <a:pt x="1664170" y="1233065"/>
                    <a:pt x="1592132" y="1259346"/>
                    <a:pt x="1650570" y="1239864"/>
                  </a:cubicBezTo>
                  <a:cubicBezTo>
                    <a:pt x="1688438" y="1201996"/>
                    <a:pt x="1657213" y="1228320"/>
                    <a:pt x="1704814" y="1201119"/>
                  </a:cubicBezTo>
                  <a:cubicBezTo>
                    <a:pt x="1747857" y="1176522"/>
                    <a:pt x="1708327" y="1191612"/>
                    <a:pt x="1766807" y="1162373"/>
                  </a:cubicBezTo>
                  <a:cubicBezTo>
                    <a:pt x="1774113" y="1158720"/>
                    <a:pt x="1782306" y="1157207"/>
                    <a:pt x="1790055" y="1154624"/>
                  </a:cubicBezTo>
                  <a:cubicBezTo>
                    <a:pt x="1805553" y="1144292"/>
                    <a:pt x="1818879" y="1129517"/>
                    <a:pt x="1836550" y="1123627"/>
                  </a:cubicBezTo>
                  <a:cubicBezTo>
                    <a:pt x="1844299" y="1121044"/>
                    <a:pt x="1852491" y="1119531"/>
                    <a:pt x="1859797" y="1115878"/>
                  </a:cubicBezTo>
                  <a:cubicBezTo>
                    <a:pt x="1868127" y="1111713"/>
                    <a:pt x="1874715" y="1104545"/>
                    <a:pt x="1883045" y="1100380"/>
                  </a:cubicBezTo>
                  <a:cubicBezTo>
                    <a:pt x="1890351" y="1096727"/>
                    <a:pt x="1898784" y="1095849"/>
                    <a:pt x="1906292" y="1092631"/>
                  </a:cubicBezTo>
                  <a:cubicBezTo>
                    <a:pt x="1916910" y="1088080"/>
                    <a:pt x="1926473" y="1081188"/>
                    <a:pt x="1937289" y="1077132"/>
                  </a:cubicBezTo>
                  <a:cubicBezTo>
                    <a:pt x="1947261" y="1073392"/>
                    <a:pt x="1958084" y="1072443"/>
                    <a:pt x="1968285" y="1069383"/>
                  </a:cubicBezTo>
                  <a:cubicBezTo>
                    <a:pt x="1983933" y="1064689"/>
                    <a:pt x="1998931" y="1057847"/>
                    <a:pt x="2014780" y="1053885"/>
                  </a:cubicBezTo>
                  <a:cubicBezTo>
                    <a:pt x="2025112" y="1051302"/>
                    <a:pt x="2035673" y="1049504"/>
                    <a:pt x="2045777" y="1046136"/>
                  </a:cubicBezTo>
                  <a:cubicBezTo>
                    <a:pt x="2058973" y="1041737"/>
                    <a:pt x="2071327" y="1035036"/>
                    <a:pt x="2084523" y="1030637"/>
                  </a:cubicBezTo>
                  <a:cubicBezTo>
                    <a:pt x="2107642" y="1022931"/>
                    <a:pt x="2139124" y="1018954"/>
                    <a:pt x="2162014" y="1015139"/>
                  </a:cubicBezTo>
                  <a:cubicBezTo>
                    <a:pt x="2197590" y="1003280"/>
                    <a:pt x="2182161" y="1007080"/>
                    <a:pt x="2231756" y="999641"/>
                  </a:cubicBezTo>
                  <a:lnTo>
                    <a:pt x="2340245" y="984142"/>
                  </a:lnTo>
                  <a:cubicBezTo>
                    <a:pt x="2361331" y="981130"/>
                    <a:pt x="2381411" y="973107"/>
                    <a:pt x="2402238" y="968644"/>
                  </a:cubicBezTo>
                  <a:cubicBezTo>
                    <a:pt x="2417601" y="965352"/>
                    <a:pt x="2433235" y="963478"/>
                    <a:pt x="2448733" y="960895"/>
                  </a:cubicBezTo>
                  <a:cubicBezTo>
                    <a:pt x="2465294" y="955375"/>
                    <a:pt x="2485948" y="947830"/>
                    <a:pt x="2502977" y="945397"/>
                  </a:cubicBezTo>
                  <a:cubicBezTo>
                    <a:pt x="2528675" y="941726"/>
                    <a:pt x="2554638" y="940231"/>
                    <a:pt x="2580468" y="937648"/>
                  </a:cubicBezTo>
                  <a:cubicBezTo>
                    <a:pt x="2607513" y="928632"/>
                    <a:pt x="2609731" y="926825"/>
                    <a:pt x="2642461" y="922149"/>
                  </a:cubicBezTo>
                  <a:cubicBezTo>
                    <a:pt x="2683693" y="916259"/>
                    <a:pt x="2725606" y="914819"/>
                    <a:pt x="2766448" y="906651"/>
                  </a:cubicBezTo>
                  <a:cubicBezTo>
                    <a:pt x="2779363" y="904068"/>
                    <a:pt x="2792202" y="901067"/>
                    <a:pt x="2805194" y="898902"/>
                  </a:cubicBezTo>
                  <a:cubicBezTo>
                    <a:pt x="2823210" y="895899"/>
                    <a:pt x="2841451" y="894327"/>
                    <a:pt x="2859438" y="891153"/>
                  </a:cubicBezTo>
                  <a:cubicBezTo>
                    <a:pt x="2885379" y="886575"/>
                    <a:pt x="2911374" y="882043"/>
                    <a:pt x="2936929" y="875654"/>
                  </a:cubicBezTo>
                  <a:cubicBezTo>
                    <a:pt x="2947261" y="873071"/>
                    <a:pt x="2957483" y="869994"/>
                    <a:pt x="2967926" y="867905"/>
                  </a:cubicBezTo>
                  <a:cubicBezTo>
                    <a:pt x="2983333" y="864824"/>
                    <a:pt x="2999014" y="863237"/>
                    <a:pt x="3014421" y="860156"/>
                  </a:cubicBezTo>
                  <a:cubicBezTo>
                    <a:pt x="3024864" y="858067"/>
                    <a:pt x="3035021" y="854717"/>
                    <a:pt x="3045417" y="852407"/>
                  </a:cubicBezTo>
                  <a:cubicBezTo>
                    <a:pt x="3058274" y="849550"/>
                    <a:pt x="3071456" y="848124"/>
                    <a:pt x="3084163" y="844658"/>
                  </a:cubicBezTo>
                  <a:cubicBezTo>
                    <a:pt x="3099924" y="840359"/>
                    <a:pt x="3115010" y="833853"/>
                    <a:pt x="3130658" y="829159"/>
                  </a:cubicBezTo>
                  <a:cubicBezTo>
                    <a:pt x="3140859" y="826099"/>
                    <a:pt x="3151454" y="824470"/>
                    <a:pt x="3161655" y="821410"/>
                  </a:cubicBezTo>
                  <a:cubicBezTo>
                    <a:pt x="3161667" y="821407"/>
                    <a:pt x="3219767" y="802040"/>
                    <a:pt x="3231397" y="798163"/>
                  </a:cubicBezTo>
                  <a:cubicBezTo>
                    <a:pt x="3252334" y="791184"/>
                    <a:pt x="3272453" y="781894"/>
                    <a:pt x="3293390" y="774915"/>
                  </a:cubicBezTo>
                  <a:cubicBezTo>
                    <a:pt x="3322889" y="765082"/>
                    <a:pt x="3321509" y="770613"/>
                    <a:pt x="3347634" y="759417"/>
                  </a:cubicBezTo>
                  <a:cubicBezTo>
                    <a:pt x="3358252" y="754867"/>
                    <a:pt x="3367815" y="747975"/>
                    <a:pt x="3378631" y="743919"/>
                  </a:cubicBezTo>
                  <a:cubicBezTo>
                    <a:pt x="3431081" y="724251"/>
                    <a:pt x="3389149" y="747160"/>
                    <a:pt x="3432875" y="728420"/>
                  </a:cubicBezTo>
                  <a:cubicBezTo>
                    <a:pt x="3443493" y="723869"/>
                    <a:pt x="3453056" y="716978"/>
                    <a:pt x="3463872" y="712922"/>
                  </a:cubicBezTo>
                  <a:cubicBezTo>
                    <a:pt x="3473844" y="709183"/>
                    <a:pt x="3484667" y="708233"/>
                    <a:pt x="3494868" y="705173"/>
                  </a:cubicBezTo>
                  <a:cubicBezTo>
                    <a:pt x="3494936" y="705153"/>
                    <a:pt x="3552954" y="685811"/>
                    <a:pt x="3564611" y="681925"/>
                  </a:cubicBezTo>
                  <a:cubicBezTo>
                    <a:pt x="3572360" y="679342"/>
                    <a:pt x="3579934" y="676157"/>
                    <a:pt x="3587858" y="674176"/>
                  </a:cubicBezTo>
                  <a:lnTo>
                    <a:pt x="3618855" y="666427"/>
                  </a:lnTo>
                  <a:cubicBezTo>
                    <a:pt x="3673289" y="639210"/>
                    <a:pt x="3627485" y="660286"/>
                    <a:pt x="3673099" y="643180"/>
                  </a:cubicBezTo>
                  <a:cubicBezTo>
                    <a:pt x="3686124" y="638296"/>
                    <a:pt x="3698649" y="632080"/>
                    <a:pt x="3711845" y="627681"/>
                  </a:cubicBezTo>
                  <a:cubicBezTo>
                    <a:pt x="3721948" y="624313"/>
                    <a:pt x="3732509" y="622515"/>
                    <a:pt x="3742841" y="619932"/>
                  </a:cubicBezTo>
                  <a:cubicBezTo>
                    <a:pt x="3840488" y="561345"/>
                    <a:pt x="3725187" y="624617"/>
                    <a:pt x="3820333" y="588936"/>
                  </a:cubicBezTo>
                  <a:cubicBezTo>
                    <a:pt x="3829053" y="585666"/>
                    <a:pt x="3834860" y="576707"/>
                    <a:pt x="3843580" y="573437"/>
                  </a:cubicBezTo>
                  <a:cubicBezTo>
                    <a:pt x="3855912" y="568812"/>
                    <a:pt x="3869411" y="568271"/>
                    <a:pt x="3882326" y="565688"/>
                  </a:cubicBezTo>
                  <a:cubicBezTo>
                    <a:pt x="3892658" y="560522"/>
                    <a:pt x="3902507" y="554246"/>
                    <a:pt x="3913323" y="550190"/>
                  </a:cubicBezTo>
                  <a:cubicBezTo>
                    <a:pt x="3923295" y="546451"/>
                    <a:pt x="3934530" y="546636"/>
                    <a:pt x="3944319" y="542441"/>
                  </a:cubicBezTo>
                  <a:cubicBezTo>
                    <a:pt x="3952880" y="538772"/>
                    <a:pt x="3959006" y="530611"/>
                    <a:pt x="3967567" y="526942"/>
                  </a:cubicBezTo>
                  <a:cubicBezTo>
                    <a:pt x="3977356" y="522747"/>
                    <a:pt x="3988591" y="522932"/>
                    <a:pt x="3998563" y="519193"/>
                  </a:cubicBezTo>
                  <a:cubicBezTo>
                    <a:pt x="4009379" y="515137"/>
                    <a:pt x="4018942" y="508245"/>
                    <a:pt x="4029560" y="503695"/>
                  </a:cubicBezTo>
                  <a:cubicBezTo>
                    <a:pt x="4037068" y="500477"/>
                    <a:pt x="4045501" y="499599"/>
                    <a:pt x="4052807" y="495946"/>
                  </a:cubicBezTo>
                  <a:cubicBezTo>
                    <a:pt x="4061137" y="491781"/>
                    <a:pt x="4067725" y="484613"/>
                    <a:pt x="4076055" y="480448"/>
                  </a:cubicBezTo>
                  <a:cubicBezTo>
                    <a:pt x="4083361" y="476795"/>
                    <a:pt x="4091996" y="476351"/>
                    <a:pt x="4099302" y="472698"/>
                  </a:cubicBezTo>
                  <a:cubicBezTo>
                    <a:pt x="4107632" y="468533"/>
                    <a:pt x="4114464" y="461821"/>
                    <a:pt x="4122550" y="457200"/>
                  </a:cubicBezTo>
                  <a:cubicBezTo>
                    <a:pt x="4132580" y="451469"/>
                    <a:pt x="4143935" y="448110"/>
                    <a:pt x="4153546" y="441702"/>
                  </a:cubicBezTo>
                  <a:cubicBezTo>
                    <a:pt x="4159625" y="437649"/>
                    <a:pt x="4162966" y="430256"/>
                    <a:pt x="4169045" y="426203"/>
                  </a:cubicBezTo>
                  <a:cubicBezTo>
                    <a:pt x="4178656" y="419795"/>
                    <a:pt x="4190800" y="417636"/>
                    <a:pt x="4200041" y="410705"/>
                  </a:cubicBezTo>
                  <a:cubicBezTo>
                    <a:pt x="4258879" y="366577"/>
                    <a:pt x="4204842" y="388442"/>
                    <a:pt x="4254285" y="371959"/>
                  </a:cubicBezTo>
                  <a:cubicBezTo>
                    <a:pt x="4291717" y="334530"/>
                    <a:pt x="4244142" y="380076"/>
                    <a:pt x="4293031" y="340963"/>
                  </a:cubicBezTo>
                  <a:cubicBezTo>
                    <a:pt x="4298736" y="336399"/>
                    <a:pt x="4302684" y="329848"/>
                    <a:pt x="4308529" y="325464"/>
                  </a:cubicBezTo>
                  <a:cubicBezTo>
                    <a:pt x="4308538" y="325457"/>
                    <a:pt x="4366643" y="286722"/>
                    <a:pt x="4378272" y="278970"/>
                  </a:cubicBezTo>
                  <a:cubicBezTo>
                    <a:pt x="4387391" y="272891"/>
                    <a:pt x="4393100" y="262738"/>
                    <a:pt x="4401519" y="255722"/>
                  </a:cubicBezTo>
                  <a:cubicBezTo>
                    <a:pt x="4408674" y="249760"/>
                    <a:pt x="4417494" y="246042"/>
                    <a:pt x="4424767" y="240224"/>
                  </a:cubicBezTo>
                  <a:cubicBezTo>
                    <a:pt x="4430472" y="235660"/>
                    <a:pt x="4434652" y="229402"/>
                    <a:pt x="4440265" y="224725"/>
                  </a:cubicBezTo>
                  <a:cubicBezTo>
                    <a:pt x="4450186" y="216457"/>
                    <a:pt x="4461339" y="209746"/>
                    <a:pt x="4471261" y="201478"/>
                  </a:cubicBezTo>
                  <a:cubicBezTo>
                    <a:pt x="4512513" y="167102"/>
                    <a:pt x="4450632" y="206609"/>
                    <a:pt x="4517756" y="139485"/>
                  </a:cubicBezTo>
                  <a:cubicBezTo>
                    <a:pt x="4528088" y="129153"/>
                    <a:pt x="4540648" y="120646"/>
                    <a:pt x="4548753" y="108488"/>
                  </a:cubicBezTo>
                  <a:cubicBezTo>
                    <a:pt x="4568304" y="79162"/>
                    <a:pt x="4557666" y="91826"/>
                    <a:pt x="4579750" y="69742"/>
                  </a:cubicBezTo>
                  <a:cubicBezTo>
                    <a:pt x="4599228" y="11307"/>
                    <a:pt x="4572952" y="83339"/>
                    <a:pt x="4602997" y="23248"/>
                  </a:cubicBezTo>
                  <a:cubicBezTo>
                    <a:pt x="4606650" y="15942"/>
                    <a:pt x="4610746" y="0"/>
                    <a:pt x="4610746"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CA620E2D-207C-4656-B93B-B1FF91BEF1CE}"/>
              </a:ext>
            </a:extLst>
          </p:cNvPr>
          <p:cNvSpPr txBox="1"/>
          <p:nvPr/>
        </p:nvSpPr>
        <p:spPr>
          <a:xfrm>
            <a:off x="8875043" y="1950350"/>
            <a:ext cx="2959914" cy="2677656"/>
          </a:xfrm>
          <a:prstGeom prst="rect">
            <a:avLst/>
          </a:prstGeom>
          <a:noFill/>
        </p:spPr>
        <p:txBody>
          <a:bodyPr wrap="square" rtlCol="0">
            <a:spAutoFit/>
          </a:bodyPr>
          <a:lstStyle/>
          <a:p>
            <a:r>
              <a:rPr lang="en-US" sz="2400" dirty="0"/>
              <a:t>This is a test of a cotton cord that had very little elasticity and thus very little shock attenuation.  It represents the worst-case scenario.</a:t>
            </a:r>
          </a:p>
        </p:txBody>
      </p:sp>
      <p:sp>
        <p:nvSpPr>
          <p:cNvPr id="15" name="TextBox 14">
            <a:extLst>
              <a:ext uri="{FF2B5EF4-FFF2-40B4-BE49-F238E27FC236}">
                <a16:creationId xmlns:a16="http://schemas.microsoft.com/office/drawing/2014/main" id="{85B64480-FE27-47F9-826A-761E4A6A7C6F}"/>
              </a:ext>
            </a:extLst>
          </p:cNvPr>
          <p:cNvSpPr txBox="1"/>
          <p:nvPr/>
        </p:nvSpPr>
        <p:spPr>
          <a:xfrm>
            <a:off x="6470936" y="2547331"/>
            <a:ext cx="1764196" cy="369332"/>
          </a:xfrm>
          <a:prstGeom prst="rect">
            <a:avLst/>
          </a:prstGeom>
          <a:noFill/>
        </p:spPr>
        <p:txBody>
          <a:bodyPr wrap="square" rtlCol="0">
            <a:spAutoFit/>
          </a:bodyPr>
          <a:lstStyle/>
          <a:p>
            <a:r>
              <a:rPr lang="en-US" dirty="0"/>
              <a:t>400 samples/sec</a:t>
            </a:r>
          </a:p>
        </p:txBody>
      </p:sp>
    </p:spTree>
    <p:extLst>
      <p:ext uri="{BB962C8B-B14F-4D97-AF65-F5344CB8AC3E}">
        <p14:creationId xmlns:p14="http://schemas.microsoft.com/office/powerpoint/2010/main" val="396409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85408-D563-46F5-AF3E-0DE3F8C485D3}" type="slidenum">
              <a:rPr lang="en-US" smtClean="0"/>
              <a:t>46</a:t>
            </a:fld>
            <a:endParaRPr lang="en-US"/>
          </a:p>
        </p:txBody>
      </p:sp>
      <p:grpSp>
        <p:nvGrpSpPr>
          <p:cNvPr id="10" name="Group 9">
            <a:extLst>
              <a:ext uri="{FF2B5EF4-FFF2-40B4-BE49-F238E27FC236}">
                <a16:creationId xmlns:a16="http://schemas.microsoft.com/office/drawing/2014/main" id="{0B636774-0592-441D-B655-A85AAAF2AF17}"/>
              </a:ext>
            </a:extLst>
          </p:cNvPr>
          <p:cNvGrpSpPr/>
          <p:nvPr/>
        </p:nvGrpSpPr>
        <p:grpSpPr>
          <a:xfrm>
            <a:off x="610049" y="620688"/>
            <a:ext cx="7924800" cy="5562600"/>
            <a:chOff x="2171564" y="620688"/>
            <a:chExt cx="7924800" cy="5562600"/>
          </a:xfrm>
        </p:grpSpPr>
        <p:graphicFrame>
          <p:nvGraphicFramePr>
            <p:cNvPr id="5" name="Chart 4"/>
            <p:cNvGraphicFramePr/>
            <p:nvPr>
              <p:extLst>
                <p:ext uri="{D42A27DB-BD31-4B8C-83A1-F6EECF244321}">
                  <p14:modId xmlns:p14="http://schemas.microsoft.com/office/powerpoint/2010/main" val="2901035413"/>
                </p:ext>
              </p:extLst>
            </p:nvPr>
          </p:nvGraphicFramePr>
          <p:xfrm>
            <a:off x="2171564" y="620688"/>
            <a:ext cx="79248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4547828" y="3501008"/>
              <a:ext cx="64807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339916" y="3131676"/>
              <a:ext cx="648072" cy="3693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6528048" y="2760084"/>
              <a:ext cx="648072" cy="3693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52184" y="1577298"/>
              <a:ext cx="648072" cy="3693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42991" y="1337172"/>
              <a:ext cx="1764196" cy="369332"/>
            </a:xfrm>
            <a:prstGeom prst="rect">
              <a:avLst/>
            </a:prstGeom>
            <a:noFill/>
          </p:spPr>
          <p:txBody>
            <a:bodyPr wrap="square" rtlCol="0">
              <a:spAutoFit/>
            </a:bodyPr>
            <a:lstStyle/>
            <a:p>
              <a:r>
                <a:rPr lang="en-US" dirty="0"/>
                <a:t>400 samples/sec</a:t>
              </a:r>
            </a:p>
          </p:txBody>
        </p:sp>
        <p:sp>
          <p:nvSpPr>
            <p:cNvPr id="9" name="Oval 8"/>
            <p:cNvSpPr/>
            <p:nvPr/>
          </p:nvSpPr>
          <p:spPr>
            <a:xfrm>
              <a:off x="2459596" y="1583504"/>
              <a:ext cx="64807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76047EC-96CC-438F-A126-587B3DA1A67A}"/>
              </a:ext>
            </a:extLst>
          </p:cNvPr>
          <p:cNvGrpSpPr/>
          <p:nvPr/>
        </p:nvGrpSpPr>
        <p:grpSpPr>
          <a:xfrm>
            <a:off x="1749173" y="1203395"/>
            <a:ext cx="2967196" cy="3266191"/>
            <a:chOff x="1879237" y="492676"/>
            <a:chExt cx="9170391" cy="7156208"/>
          </a:xfrm>
        </p:grpSpPr>
        <p:pic>
          <p:nvPicPr>
            <p:cNvPr id="12" name="Picture 2" descr="https://encrypted-tbn0.gstatic.com/images?q=tbn:ANd9GcTYZqEQIGvbIdAiQxS5El5_X8THSlqA9hPcKPcNxnrgsjzv8-RYHodPqFY">
              <a:extLst>
                <a:ext uri="{FF2B5EF4-FFF2-40B4-BE49-F238E27FC236}">
                  <a16:creationId xmlns:a16="http://schemas.microsoft.com/office/drawing/2014/main" id="{8C6CA3A4-85AF-4AD1-BCFB-B2CB8FF69DB2}"/>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2887247">
              <a:off x="8252104" y="16803"/>
              <a:ext cx="2321651" cy="3273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encrypted-tbn0.gstatic.com/images?q=tbn:ANd9GcQJNY4riFmdK38jPgexybkVVVQ-d-Ohqy1SMgfsLc8LJbP4MWNu">
              <a:extLst>
                <a:ext uri="{FF2B5EF4-FFF2-40B4-BE49-F238E27FC236}">
                  <a16:creationId xmlns:a16="http://schemas.microsoft.com/office/drawing/2014/main" id="{2CBC6018-3989-4AB0-BB62-E18833B94FC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523143">
              <a:off x="1879237" y="4324348"/>
              <a:ext cx="1644458" cy="3324536"/>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7">
              <a:extLst>
                <a:ext uri="{FF2B5EF4-FFF2-40B4-BE49-F238E27FC236}">
                  <a16:creationId xmlns:a16="http://schemas.microsoft.com/office/drawing/2014/main" id="{A8947098-6F1F-445A-A715-DF2058287DAE}"/>
                </a:ext>
              </a:extLst>
            </p:cNvPr>
            <p:cNvSpPr/>
            <p:nvPr/>
          </p:nvSpPr>
          <p:spPr>
            <a:xfrm>
              <a:off x="3647729" y="2312876"/>
              <a:ext cx="4714341" cy="2772308"/>
            </a:xfrm>
            <a:custGeom>
              <a:avLst/>
              <a:gdLst>
                <a:gd name="connsiteX0" fmla="*/ 0 w 5362413"/>
                <a:gd name="connsiteY0" fmla="*/ 3254644 h 3254644"/>
                <a:gd name="connsiteX1" fmla="*/ 38746 w 5362413"/>
                <a:gd name="connsiteY1" fmla="*/ 3231396 h 3254644"/>
                <a:gd name="connsiteX2" fmla="*/ 85240 w 5362413"/>
                <a:gd name="connsiteY2" fmla="*/ 3215898 h 3254644"/>
                <a:gd name="connsiteX3" fmla="*/ 108488 w 5362413"/>
                <a:gd name="connsiteY3" fmla="*/ 3208149 h 3254644"/>
                <a:gd name="connsiteX4" fmla="*/ 131735 w 5362413"/>
                <a:gd name="connsiteY4" fmla="*/ 3200400 h 3254644"/>
                <a:gd name="connsiteX5" fmla="*/ 162732 w 5362413"/>
                <a:gd name="connsiteY5" fmla="*/ 3192651 h 3254644"/>
                <a:gd name="connsiteX6" fmla="*/ 209227 w 5362413"/>
                <a:gd name="connsiteY6" fmla="*/ 3177152 h 3254644"/>
                <a:gd name="connsiteX7" fmla="*/ 263471 w 5362413"/>
                <a:gd name="connsiteY7" fmla="*/ 3161654 h 3254644"/>
                <a:gd name="connsiteX8" fmla="*/ 309966 w 5362413"/>
                <a:gd name="connsiteY8" fmla="*/ 3146156 h 3254644"/>
                <a:gd name="connsiteX9" fmla="*/ 333213 w 5362413"/>
                <a:gd name="connsiteY9" fmla="*/ 3138407 h 3254644"/>
                <a:gd name="connsiteX10" fmla="*/ 395207 w 5362413"/>
                <a:gd name="connsiteY10" fmla="*/ 3107410 h 3254644"/>
                <a:gd name="connsiteX11" fmla="*/ 418454 w 5362413"/>
                <a:gd name="connsiteY11" fmla="*/ 3099661 h 3254644"/>
                <a:gd name="connsiteX12" fmla="*/ 441701 w 5362413"/>
                <a:gd name="connsiteY12" fmla="*/ 3091912 h 3254644"/>
                <a:gd name="connsiteX13" fmla="*/ 457200 w 5362413"/>
                <a:gd name="connsiteY13" fmla="*/ 3076413 h 3254644"/>
                <a:gd name="connsiteX14" fmla="*/ 503695 w 5362413"/>
                <a:gd name="connsiteY14" fmla="*/ 3060915 h 3254644"/>
                <a:gd name="connsiteX15" fmla="*/ 526942 w 5362413"/>
                <a:gd name="connsiteY15" fmla="*/ 3045417 h 3254644"/>
                <a:gd name="connsiteX16" fmla="*/ 550190 w 5362413"/>
                <a:gd name="connsiteY16" fmla="*/ 3037668 h 3254644"/>
                <a:gd name="connsiteX17" fmla="*/ 565688 w 5362413"/>
                <a:gd name="connsiteY17" fmla="*/ 3022169 h 3254644"/>
                <a:gd name="connsiteX18" fmla="*/ 588935 w 5362413"/>
                <a:gd name="connsiteY18" fmla="*/ 3006671 h 3254644"/>
                <a:gd name="connsiteX19" fmla="*/ 627681 w 5362413"/>
                <a:gd name="connsiteY19" fmla="*/ 2975674 h 3254644"/>
                <a:gd name="connsiteX20" fmla="*/ 643179 w 5362413"/>
                <a:gd name="connsiteY20" fmla="*/ 2952427 h 3254644"/>
                <a:gd name="connsiteX21" fmla="*/ 666427 w 5362413"/>
                <a:gd name="connsiteY21" fmla="*/ 2944678 h 3254644"/>
                <a:gd name="connsiteX22" fmla="*/ 674176 w 5362413"/>
                <a:gd name="connsiteY22" fmla="*/ 2921430 h 3254644"/>
                <a:gd name="connsiteX23" fmla="*/ 697423 w 5362413"/>
                <a:gd name="connsiteY23" fmla="*/ 2905932 h 3254644"/>
                <a:gd name="connsiteX24" fmla="*/ 705173 w 5362413"/>
                <a:gd name="connsiteY24" fmla="*/ 2882685 h 3254644"/>
                <a:gd name="connsiteX25" fmla="*/ 720671 w 5362413"/>
                <a:gd name="connsiteY25" fmla="*/ 2859437 h 3254644"/>
                <a:gd name="connsiteX26" fmla="*/ 712922 w 5362413"/>
                <a:gd name="connsiteY26" fmla="*/ 2735451 h 3254644"/>
                <a:gd name="connsiteX27" fmla="*/ 697423 w 5362413"/>
                <a:gd name="connsiteY27" fmla="*/ 2719952 h 3254644"/>
                <a:gd name="connsiteX28" fmla="*/ 658678 w 5362413"/>
                <a:gd name="connsiteY28" fmla="*/ 2673457 h 3254644"/>
                <a:gd name="connsiteX29" fmla="*/ 612183 w 5362413"/>
                <a:gd name="connsiteY29" fmla="*/ 2642461 h 3254644"/>
                <a:gd name="connsiteX30" fmla="*/ 588935 w 5362413"/>
                <a:gd name="connsiteY30" fmla="*/ 2626963 h 3254644"/>
                <a:gd name="connsiteX31" fmla="*/ 573437 w 5362413"/>
                <a:gd name="connsiteY31" fmla="*/ 2611464 h 3254644"/>
                <a:gd name="connsiteX32" fmla="*/ 495946 w 5362413"/>
                <a:gd name="connsiteY32" fmla="*/ 2564969 h 3254644"/>
                <a:gd name="connsiteX33" fmla="*/ 472698 w 5362413"/>
                <a:gd name="connsiteY33" fmla="*/ 2557220 h 3254644"/>
                <a:gd name="connsiteX34" fmla="*/ 449451 w 5362413"/>
                <a:gd name="connsiteY34" fmla="*/ 2526224 h 3254644"/>
                <a:gd name="connsiteX35" fmla="*/ 426203 w 5362413"/>
                <a:gd name="connsiteY35" fmla="*/ 2518474 h 3254644"/>
                <a:gd name="connsiteX36" fmla="*/ 418454 w 5362413"/>
                <a:gd name="connsiteY36" fmla="*/ 2495227 h 3254644"/>
                <a:gd name="connsiteX37" fmla="*/ 402956 w 5362413"/>
                <a:gd name="connsiteY37" fmla="*/ 2471980 h 3254644"/>
                <a:gd name="connsiteX38" fmla="*/ 395207 w 5362413"/>
                <a:gd name="connsiteY38" fmla="*/ 2448732 h 3254644"/>
                <a:gd name="connsiteX39" fmla="*/ 379708 w 5362413"/>
                <a:gd name="connsiteY39" fmla="*/ 2433234 h 3254644"/>
                <a:gd name="connsiteX40" fmla="*/ 387457 w 5362413"/>
                <a:gd name="connsiteY40" fmla="*/ 2347993 h 3254644"/>
                <a:gd name="connsiteX41" fmla="*/ 395207 w 5362413"/>
                <a:gd name="connsiteY41" fmla="*/ 2309247 h 3254644"/>
                <a:gd name="connsiteX42" fmla="*/ 426203 w 5362413"/>
                <a:gd name="connsiteY42" fmla="*/ 2262752 h 3254644"/>
                <a:gd name="connsiteX43" fmla="*/ 449451 w 5362413"/>
                <a:gd name="connsiteY43" fmla="*/ 2247254 h 3254644"/>
                <a:gd name="connsiteX44" fmla="*/ 464949 w 5362413"/>
                <a:gd name="connsiteY44" fmla="*/ 2224007 h 3254644"/>
                <a:gd name="connsiteX45" fmla="*/ 542440 w 5362413"/>
                <a:gd name="connsiteY45" fmla="*/ 2247254 h 3254644"/>
                <a:gd name="connsiteX46" fmla="*/ 557939 w 5362413"/>
                <a:gd name="connsiteY46" fmla="*/ 2278251 h 3254644"/>
                <a:gd name="connsiteX47" fmla="*/ 581186 w 5362413"/>
                <a:gd name="connsiteY47" fmla="*/ 2293749 h 3254644"/>
                <a:gd name="connsiteX48" fmla="*/ 612183 w 5362413"/>
                <a:gd name="connsiteY48" fmla="*/ 2332495 h 3254644"/>
                <a:gd name="connsiteX49" fmla="*/ 619932 w 5362413"/>
                <a:gd name="connsiteY49" fmla="*/ 2355742 h 3254644"/>
                <a:gd name="connsiteX50" fmla="*/ 635430 w 5362413"/>
                <a:gd name="connsiteY50" fmla="*/ 2371241 h 3254644"/>
                <a:gd name="connsiteX51" fmla="*/ 650929 w 5362413"/>
                <a:gd name="connsiteY51" fmla="*/ 2417735 h 3254644"/>
                <a:gd name="connsiteX52" fmla="*/ 658678 w 5362413"/>
                <a:gd name="connsiteY52" fmla="*/ 2456481 h 3254644"/>
                <a:gd name="connsiteX53" fmla="*/ 666427 w 5362413"/>
                <a:gd name="connsiteY53" fmla="*/ 2487478 h 3254644"/>
                <a:gd name="connsiteX54" fmla="*/ 681925 w 5362413"/>
                <a:gd name="connsiteY54" fmla="*/ 2564969 h 3254644"/>
                <a:gd name="connsiteX55" fmla="*/ 689674 w 5362413"/>
                <a:gd name="connsiteY55" fmla="*/ 2588217 h 3254644"/>
                <a:gd name="connsiteX56" fmla="*/ 697423 w 5362413"/>
                <a:gd name="connsiteY56" fmla="*/ 2619213 h 3254644"/>
                <a:gd name="connsiteX57" fmla="*/ 712922 w 5362413"/>
                <a:gd name="connsiteY57" fmla="*/ 2634712 h 3254644"/>
                <a:gd name="connsiteX58" fmla="*/ 720671 w 5362413"/>
                <a:gd name="connsiteY58" fmla="*/ 2657959 h 3254644"/>
                <a:gd name="connsiteX59" fmla="*/ 736169 w 5362413"/>
                <a:gd name="connsiteY59" fmla="*/ 2681207 h 3254644"/>
                <a:gd name="connsiteX60" fmla="*/ 743918 w 5362413"/>
                <a:gd name="connsiteY60" fmla="*/ 2712203 h 3254644"/>
                <a:gd name="connsiteX61" fmla="*/ 759417 w 5362413"/>
                <a:gd name="connsiteY61" fmla="*/ 2797444 h 3254644"/>
                <a:gd name="connsiteX62" fmla="*/ 774915 w 5362413"/>
                <a:gd name="connsiteY62" fmla="*/ 2820691 h 3254644"/>
                <a:gd name="connsiteX63" fmla="*/ 798162 w 5362413"/>
                <a:gd name="connsiteY63" fmla="*/ 2828441 h 3254644"/>
                <a:gd name="connsiteX64" fmla="*/ 937647 w 5362413"/>
                <a:gd name="connsiteY64" fmla="*/ 2836190 h 3254644"/>
                <a:gd name="connsiteX65" fmla="*/ 960895 w 5362413"/>
                <a:gd name="connsiteY65" fmla="*/ 2820691 h 3254644"/>
                <a:gd name="connsiteX66" fmla="*/ 984142 w 5362413"/>
                <a:gd name="connsiteY66" fmla="*/ 2812942 h 3254644"/>
                <a:gd name="connsiteX67" fmla="*/ 1030637 w 5362413"/>
                <a:gd name="connsiteY67" fmla="*/ 2774196 h 3254644"/>
                <a:gd name="connsiteX68" fmla="*/ 1053885 w 5362413"/>
                <a:gd name="connsiteY68" fmla="*/ 2750949 h 3254644"/>
                <a:gd name="connsiteX69" fmla="*/ 1077132 w 5362413"/>
                <a:gd name="connsiteY69" fmla="*/ 2735451 h 3254644"/>
                <a:gd name="connsiteX70" fmla="*/ 1092630 w 5362413"/>
                <a:gd name="connsiteY70" fmla="*/ 2719952 h 3254644"/>
                <a:gd name="connsiteX71" fmla="*/ 1115878 w 5362413"/>
                <a:gd name="connsiteY71" fmla="*/ 2712203 h 3254644"/>
                <a:gd name="connsiteX72" fmla="*/ 1185620 w 5362413"/>
                <a:gd name="connsiteY72" fmla="*/ 2673457 h 3254644"/>
                <a:gd name="connsiteX73" fmla="*/ 1208868 w 5362413"/>
                <a:gd name="connsiteY73" fmla="*/ 2665708 h 3254644"/>
                <a:gd name="connsiteX74" fmla="*/ 1263112 w 5362413"/>
                <a:gd name="connsiteY74" fmla="*/ 2634712 h 3254644"/>
                <a:gd name="connsiteX75" fmla="*/ 1286359 w 5362413"/>
                <a:gd name="connsiteY75" fmla="*/ 2626963 h 3254644"/>
                <a:gd name="connsiteX76" fmla="*/ 1325105 w 5362413"/>
                <a:gd name="connsiteY76" fmla="*/ 2603715 h 3254644"/>
                <a:gd name="connsiteX77" fmla="*/ 1348352 w 5362413"/>
                <a:gd name="connsiteY77" fmla="*/ 2588217 h 3254644"/>
                <a:gd name="connsiteX78" fmla="*/ 1394847 w 5362413"/>
                <a:gd name="connsiteY78" fmla="*/ 2572719 h 3254644"/>
                <a:gd name="connsiteX79" fmla="*/ 1441342 w 5362413"/>
                <a:gd name="connsiteY79" fmla="*/ 2557220 h 3254644"/>
                <a:gd name="connsiteX80" fmla="*/ 1511085 w 5362413"/>
                <a:gd name="connsiteY80" fmla="*/ 2533973 h 3254644"/>
                <a:gd name="connsiteX81" fmla="*/ 1534332 w 5362413"/>
                <a:gd name="connsiteY81" fmla="*/ 2526224 h 3254644"/>
                <a:gd name="connsiteX82" fmla="*/ 1549830 w 5362413"/>
                <a:gd name="connsiteY82" fmla="*/ 2510725 h 3254644"/>
                <a:gd name="connsiteX83" fmla="*/ 1596325 w 5362413"/>
                <a:gd name="connsiteY83" fmla="*/ 2479729 h 3254644"/>
                <a:gd name="connsiteX84" fmla="*/ 1611823 w 5362413"/>
                <a:gd name="connsiteY84" fmla="*/ 2464230 h 3254644"/>
                <a:gd name="connsiteX85" fmla="*/ 1619573 w 5362413"/>
                <a:gd name="connsiteY85" fmla="*/ 2440983 h 3254644"/>
                <a:gd name="connsiteX86" fmla="*/ 1650569 w 5362413"/>
                <a:gd name="connsiteY86" fmla="*/ 2394488 h 3254644"/>
                <a:gd name="connsiteX87" fmla="*/ 1658318 w 5362413"/>
                <a:gd name="connsiteY87" fmla="*/ 2371241 h 3254644"/>
                <a:gd name="connsiteX88" fmla="*/ 1650569 w 5362413"/>
                <a:gd name="connsiteY88" fmla="*/ 2231756 h 3254644"/>
                <a:gd name="connsiteX89" fmla="*/ 1627322 w 5362413"/>
                <a:gd name="connsiteY89" fmla="*/ 2200759 h 3254644"/>
                <a:gd name="connsiteX90" fmla="*/ 1596325 w 5362413"/>
                <a:gd name="connsiteY90" fmla="*/ 2162013 h 3254644"/>
                <a:gd name="connsiteX91" fmla="*/ 1573078 w 5362413"/>
                <a:gd name="connsiteY91" fmla="*/ 2146515 h 3254644"/>
                <a:gd name="connsiteX92" fmla="*/ 1557579 w 5362413"/>
                <a:gd name="connsiteY92" fmla="*/ 2131017 h 3254644"/>
                <a:gd name="connsiteX93" fmla="*/ 1511085 w 5362413"/>
                <a:gd name="connsiteY93" fmla="*/ 2115519 h 3254644"/>
                <a:gd name="connsiteX94" fmla="*/ 1456840 w 5362413"/>
                <a:gd name="connsiteY94" fmla="*/ 2092271 h 3254644"/>
                <a:gd name="connsiteX95" fmla="*/ 1433593 w 5362413"/>
                <a:gd name="connsiteY95" fmla="*/ 2076773 h 3254644"/>
                <a:gd name="connsiteX96" fmla="*/ 1402596 w 5362413"/>
                <a:gd name="connsiteY96" fmla="*/ 2045776 h 3254644"/>
                <a:gd name="connsiteX97" fmla="*/ 1394847 w 5362413"/>
                <a:gd name="connsiteY97" fmla="*/ 2022529 h 3254644"/>
                <a:gd name="connsiteX98" fmla="*/ 1379349 w 5362413"/>
                <a:gd name="connsiteY98" fmla="*/ 2007030 h 3254644"/>
                <a:gd name="connsiteX99" fmla="*/ 1356101 w 5362413"/>
                <a:gd name="connsiteY99" fmla="*/ 1929539 h 3254644"/>
                <a:gd name="connsiteX100" fmla="*/ 1363851 w 5362413"/>
                <a:gd name="connsiteY100" fmla="*/ 1797803 h 3254644"/>
                <a:gd name="connsiteX101" fmla="*/ 1379349 w 5362413"/>
                <a:gd name="connsiteY101" fmla="*/ 1751308 h 3254644"/>
                <a:gd name="connsiteX102" fmla="*/ 1418095 w 5362413"/>
                <a:gd name="connsiteY102" fmla="*/ 1681566 h 3254644"/>
                <a:gd name="connsiteX103" fmla="*/ 1449091 w 5362413"/>
                <a:gd name="connsiteY103" fmla="*/ 1642820 h 3254644"/>
                <a:gd name="connsiteX104" fmla="*/ 1503335 w 5362413"/>
                <a:gd name="connsiteY104" fmla="*/ 1666068 h 3254644"/>
                <a:gd name="connsiteX105" fmla="*/ 1518834 w 5362413"/>
                <a:gd name="connsiteY105" fmla="*/ 1681566 h 3254644"/>
                <a:gd name="connsiteX106" fmla="*/ 1542081 w 5362413"/>
                <a:gd name="connsiteY106" fmla="*/ 1697064 h 3254644"/>
                <a:gd name="connsiteX107" fmla="*/ 1557579 w 5362413"/>
                <a:gd name="connsiteY107" fmla="*/ 1712563 h 3254644"/>
                <a:gd name="connsiteX108" fmla="*/ 1604074 w 5362413"/>
                <a:gd name="connsiteY108" fmla="*/ 1743559 h 3254644"/>
                <a:gd name="connsiteX109" fmla="*/ 1635071 w 5362413"/>
                <a:gd name="connsiteY109" fmla="*/ 1813302 h 3254644"/>
                <a:gd name="connsiteX110" fmla="*/ 1642820 w 5362413"/>
                <a:gd name="connsiteY110" fmla="*/ 1836549 h 3254644"/>
                <a:gd name="connsiteX111" fmla="*/ 1650569 w 5362413"/>
                <a:gd name="connsiteY111" fmla="*/ 1859796 h 3254644"/>
                <a:gd name="connsiteX112" fmla="*/ 1642820 w 5362413"/>
                <a:gd name="connsiteY112" fmla="*/ 2007030 h 3254644"/>
                <a:gd name="connsiteX113" fmla="*/ 1619573 w 5362413"/>
                <a:gd name="connsiteY113" fmla="*/ 2100020 h 3254644"/>
                <a:gd name="connsiteX114" fmla="*/ 1611823 w 5362413"/>
                <a:gd name="connsiteY114" fmla="*/ 2138766 h 3254644"/>
                <a:gd name="connsiteX115" fmla="*/ 1619573 w 5362413"/>
                <a:gd name="connsiteY115" fmla="*/ 2216257 h 3254644"/>
                <a:gd name="connsiteX116" fmla="*/ 1635071 w 5362413"/>
                <a:gd name="connsiteY116" fmla="*/ 2231756 h 3254644"/>
                <a:gd name="connsiteX117" fmla="*/ 1642820 w 5362413"/>
                <a:gd name="connsiteY117" fmla="*/ 2255003 h 3254644"/>
                <a:gd name="connsiteX118" fmla="*/ 1689315 w 5362413"/>
                <a:gd name="connsiteY118" fmla="*/ 2286000 h 3254644"/>
                <a:gd name="connsiteX119" fmla="*/ 1735810 w 5362413"/>
                <a:gd name="connsiteY119" fmla="*/ 2309247 h 3254644"/>
                <a:gd name="connsiteX120" fmla="*/ 1751308 w 5362413"/>
                <a:gd name="connsiteY120" fmla="*/ 2324746 h 3254644"/>
                <a:gd name="connsiteX121" fmla="*/ 1844298 w 5362413"/>
                <a:gd name="connsiteY121" fmla="*/ 2347993 h 3254644"/>
                <a:gd name="connsiteX122" fmla="*/ 1968285 w 5362413"/>
                <a:gd name="connsiteY122" fmla="*/ 2340244 h 3254644"/>
                <a:gd name="connsiteX123" fmla="*/ 1991532 w 5362413"/>
                <a:gd name="connsiteY123" fmla="*/ 2332495 h 3254644"/>
                <a:gd name="connsiteX124" fmla="*/ 2053525 w 5362413"/>
                <a:gd name="connsiteY124" fmla="*/ 2278251 h 3254644"/>
                <a:gd name="connsiteX125" fmla="*/ 2069023 w 5362413"/>
                <a:gd name="connsiteY125" fmla="*/ 2255003 h 3254644"/>
                <a:gd name="connsiteX126" fmla="*/ 2115518 w 5362413"/>
                <a:gd name="connsiteY126" fmla="*/ 2193010 h 3254644"/>
                <a:gd name="connsiteX127" fmla="*/ 2138766 w 5362413"/>
                <a:gd name="connsiteY127" fmla="*/ 2154264 h 3254644"/>
                <a:gd name="connsiteX128" fmla="*/ 2146515 w 5362413"/>
                <a:gd name="connsiteY128" fmla="*/ 2123268 h 3254644"/>
                <a:gd name="connsiteX129" fmla="*/ 2169762 w 5362413"/>
                <a:gd name="connsiteY129" fmla="*/ 2107769 h 3254644"/>
                <a:gd name="connsiteX130" fmla="*/ 2185261 w 5362413"/>
                <a:gd name="connsiteY130" fmla="*/ 2092271 h 3254644"/>
                <a:gd name="connsiteX131" fmla="*/ 2208508 w 5362413"/>
                <a:gd name="connsiteY131" fmla="*/ 2076773 h 3254644"/>
                <a:gd name="connsiteX132" fmla="*/ 2224007 w 5362413"/>
                <a:gd name="connsiteY132" fmla="*/ 2061274 h 3254644"/>
                <a:gd name="connsiteX133" fmla="*/ 2247254 w 5362413"/>
                <a:gd name="connsiteY133" fmla="*/ 2053525 h 3254644"/>
                <a:gd name="connsiteX134" fmla="*/ 2278251 w 5362413"/>
                <a:gd name="connsiteY134" fmla="*/ 2038027 h 3254644"/>
                <a:gd name="connsiteX135" fmla="*/ 2324746 w 5362413"/>
                <a:gd name="connsiteY135" fmla="*/ 2022529 h 3254644"/>
                <a:gd name="connsiteX136" fmla="*/ 2347993 w 5362413"/>
                <a:gd name="connsiteY136" fmla="*/ 2014780 h 3254644"/>
                <a:gd name="connsiteX137" fmla="*/ 2371240 w 5362413"/>
                <a:gd name="connsiteY137" fmla="*/ 2007030 h 3254644"/>
                <a:gd name="connsiteX138" fmla="*/ 2409986 w 5362413"/>
                <a:gd name="connsiteY138" fmla="*/ 1999281 h 3254644"/>
                <a:gd name="connsiteX139" fmla="*/ 2471979 w 5362413"/>
                <a:gd name="connsiteY139" fmla="*/ 1983783 h 3254644"/>
                <a:gd name="connsiteX140" fmla="*/ 2518474 w 5362413"/>
                <a:gd name="connsiteY140" fmla="*/ 1968285 h 3254644"/>
                <a:gd name="connsiteX141" fmla="*/ 2557220 w 5362413"/>
                <a:gd name="connsiteY141" fmla="*/ 1960535 h 3254644"/>
                <a:gd name="connsiteX142" fmla="*/ 2603715 w 5362413"/>
                <a:gd name="connsiteY142" fmla="*/ 1929539 h 3254644"/>
                <a:gd name="connsiteX143" fmla="*/ 2619213 w 5362413"/>
                <a:gd name="connsiteY143" fmla="*/ 1906291 h 3254644"/>
                <a:gd name="connsiteX144" fmla="*/ 2642461 w 5362413"/>
                <a:gd name="connsiteY144" fmla="*/ 1828800 h 3254644"/>
                <a:gd name="connsiteX145" fmla="*/ 2626962 w 5362413"/>
                <a:gd name="connsiteY145" fmla="*/ 1627322 h 3254644"/>
                <a:gd name="connsiteX146" fmla="*/ 2611464 w 5362413"/>
                <a:gd name="connsiteY146" fmla="*/ 1596325 h 3254644"/>
                <a:gd name="connsiteX147" fmla="*/ 2595966 w 5362413"/>
                <a:gd name="connsiteY147" fmla="*/ 1573078 h 3254644"/>
                <a:gd name="connsiteX148" fmla="*/ 2564969 w 5362413"/>
                <a:gd name="connsiteY148" fmla="*/ 1526583 h 3254644"/>
                <a:gd name="connsiteX149" fmla="*/ 2541722 w 5362413"/>
                <a:gd name="connsiteY149" fmla="*/ 1480088 h 3254644"/>
                <a:gd name="connsiteX150" fmla="*/ 2518474 w 5362413"/>
                <a:gd name="connsiteY150" fmla="*/ 1464590 h 3254644"/>
                <a:gd name="connsiteX151" fmla="*/ 2487478 w 5362413"/>
                <a:gd name="connsiteY151" fmla="*/ 1425844 h 3254644"/>
                <a:gd name="connsiteX152" fmla="*/ 2433234 w 5362413"/>
                <a:gd name="connsiteY152" fmla="*/ 1387098 h 3254644"/>
                <a:gd name="connsiteX153" fmla="*/ 2402237 w 5362413"/>
                <a:gd name="connsiteY153" fmla="*/ 1340603 h 3254644"/>
                <a:gd name="connsiteX154" fmla="*/ 2386739 w 5362413"/>
                <a:gd name="connsiteY154" fmla="*/ 1317356 h 3254644"/>
                <a:gd name="connsiteX155" fmla="*/ 2378990 w 5362413"/>
                <a:gd name="connsiteY155" fmla="*/ 1294108 h 3254644"/>
                <a:gd name="connsiteX156" fmla="*/ 2363491 w 5362413"/>
                <a:gd name="connsiteY156" fmla="*/ 1278610 h 3254644"/>
                <a:gd name="connsiteX157" fmla="*/ 2355742 w 5362413"/>
                <a:gd name="connsiteY157" fmla="*/ 1247613 h 3254644"/>
                <a:gd name="connsiteX158" fmla="*/ 2371240 w 5362413"/>
                <a:gd name="connsiteY158" fmla="*/ 1123627 h 3254644"/>
                <a:gd name="connsiteX159" fmla="*/ 2386739 w 5362413"/>
                <a:gd name="connsiteY159" fmla="*/ 1100380 h 3254644"/>
                <a:gd name="connsiteX160" fmla="*/ 2433234 w 5362413"/>
                <a:gd name="connsiteY160" fmla="*/ 1077132 h 3254644"/>
                <a:gd name="connsiteX161" fmla="*/ 2557220 w 5362413"/>
                <a:gd name="connsiteY161" fmla="*/ 1092630 h 3254644"/>
                <a:gd name="connsiteX162" fmla="*/ 2580468 w 5362413"/>
                <a:gd name="connsiteY162" fmla="*/ 1108129 h 3254644"/>
                <a:gd name="connsiteX163" fmla="*/ 2603715 w 5362413"/>
                <a:gd name="connsiteY163" fmla="*/ 1154624 h 3254644"/>
                <a:gd name="connsiteX164" fmla="*/ 2626962 w 5362413"/>
                <a:gd name="connsiteY164" fmla="*/ 1201119 h 3254644"/>
                <a:gd name="connsiteX165" fmla="*/ 2634712 w 5362413"/>
                <a:gd name="connsiteY165" fmla="*/ 1239864 h 3254644"/>
                <a:gd name="connsiteX166" fmla="*/ 2642461 w 5362413"/>
                <a:gd name="connsiteY166" fmla="*/ 1270861 h 3254644"/>
                <a:gd name="connsiteX167" fmla="*/ 2657959 w 5362413"/>
                <a:gd name="connsiteY167" fmla="*/ 1735810 h 3254644"/>
                <a:gd name="connsiteX168" fmla="*/ 2688956 w 5362413"/>
                <a:gd name="connsiteY168" fmla="*/ 1774556 h 3254644"/>
                <a:gd name="connsiteX169" fmla="*/ 2774196 w 5362413"/>
                <a:gd name="connsiteY169" fmla="*/ 1797803 h 3254644"/>
                <a:gd name="connsiteX170" fmla="*/ 2913681 w 5362413"/>
                <a:gd name="connsiteY170" fmla="*/ 1782305 h 3254644"/>
                <a:gd name="connsiteX171" fmla="*/ 2936929 w 5362413"/>
                <a:gd name="connsiteY171" fmla="*/ 1766807 h 3254644"/>
                <a:gd name="connsiteX172" fmla="*/ 2952427 w 5362413"/>
                <a:gd name="connsiteY172" fmla="*/ 1743559 h 3254644"/>
                <a:gd name="connsiteX173" fmla="*/ 2960176 w 5362413"/>
                <a:gd name="connsiteY173" fmla="*/ 1720312 h 3254644"/>
                <a:gd name="connsiteX174" fmla="*/ 2975674 w 5362413"/>
                <a:gd name="connsiteY174" fmla="*/ 1704813 h 3254644"/>
                <a:gd name="connsiteX175" fmla="*/ 2998922 w 5362413"/>
                <a:gd name="connsiteY175" fmla="*/ 1627322 h 3254644"/>
                <a:gd name="connsiteX176" fmla="*/ 3006671 w 5362413"/>
                <a:gd name="connsiteY176" fmla="*/ 1449091 h 3254644"/>
                <a:gd name="connsiteX177" fmla="*/ 3022169 w 5362413"/>
                <a:gd name="connsiteY177" fmla="*/ 1425844 h 3254644"/>
                <a:gd name="connsiteX178" fmla="*/ 3068664 w 5362413"/>
                <a:gd name="connsiteY178" fmla="*/ 1394847 h 3254644"/>
                <a:gd name="connsiteX179" fmla="*/ 3091912 w 5362413"/>
                <a:gd name="connsiteY179" fmla="*/ 1387098 h 3254644"/>
                <a:gd name="connsiteX180" fmla="*/ 3115159 w 5362413"/>
                <a:gd name="connsiteY180" fmla="*/ 1371600 h 3254644"/>
                <a:gd name="connsiteX181" fmla="*/ 3138407 w 5362413"/>
                <a:gd name="connsiteY181" fmla="*/ 1363851 h 3254644"/>
                <a:gd name="connsiteX182" fmla="*/ 3223647 w 5362413"/>
                <a:gd name="connsiteY182" fmla="*/ 1348352 h 3254644"/>
                <a:gd name="connsiteX183" fmla="*/ 3270142 w 5362413"/>
                <a:gd name="connsiteY183" fmla="*/ 1332854 h 3254644"/>
                <a:gd name="connsiteX184" fmla="*/ 3332135 w 5362413"/>
                <a:gd name="connsiteY184" fmla="*/ 1317356 h 3254644"/>
                <a:gd name="connsiteX185" fmla="*/ 3378630 w 5362413"/>
                <a:gd name="connsiteY185" fmla="*/ 1301857 h 3254644"/>
                <a:gd name="connsiteX186" fmla="*/ 3432874 w 5362413"/>
                <a:gd name="connsiteY186" fmla="*/ 1278610 h 3254644"/>
                <a:gd name="connsiteX187" fmla="*/ 3456122 w 5362413"/>
                <a:gd name="connsiteY187" fmla="*/ 1263112 h 3254644"/>
                <a:gd name="connsiteX188" fmla="*/ 3479369 w 5362413"/>
                <a:gd name="connsiteY188" fmla="*/ 1255363 h 3254644"/>
                <a:gd name="connsiteX189" fmla="*/ 3494868 w 5362413"/>
                <a:gd name="connsiteY189" fmla="*/ 1239864 h 3254644"/>
                <a:gd name="connsiteX190" fmla="*/ 3533613 w 5362413"/>
                <a:gd name="connsiteY190" fmla="*/ 1170122 h 3254644"/>
                <a:gd name="connsiteX191" fmla="*/ 3510366 w 5362413"/>
                <a:gd name="connsiteY191" fmla="*/ 968644 h 3254644"/>
                <a:gd name="connsiteX192" fmla="*/ 3502617 w 5362413"/>
                <a:gd name="connsiteY192" fmla="*/ 945396 h 3254644"/>
                <a:gd name="connsiteX193" fmla="*/ 3487118 w 5362413"/>
                <a:gd name="connsiteY193" fmla="*/ 929898 h 3254644"/>
                <a:gd name="connsiteX194" fmla="*/ 3463871 w 5362413"/>
                <a:gd name="connsiteY194" fmla="*/ 883403 h 3254644"/>
                <a:gd name="connsiteX195" fmla="*/ 3425125 w 5362413"/>
                <a:gd name="connsiteY195" fmla="*/ 844657 h 3254644"/>
                <a:gd name="connsiteX196" fmla="*/ 3386379 w 5362413"/>
                <a:gd name="connsiteY196" fmla="*/ 805912 h 3254644"/>
                <a:gd name="connsiteX197" fmla="*/ 3370881 w 5362413"/>
                <a:gd name="connsiteY197" fmla="*/ 790413 h 3254644"/>
                <a:gd name="connsiteX198" fmla="*/ 3339885 w 5362413"/>
                <a:gd name="connsiteY198" fmla="*/ 774915 h 3254644"/>
                <a:gd name="connsiteX199" fmla="*/ 3293390 w 5362413"/>
                <a:gd name="connsiteY199" fmla="*/ 743919 h 3254644"/>
                <a:gd name="connsiteX200" fmla="*/ 3262393 w 5362413"/>
                <a:gd name="connsiteY200" fmla="*/ 728420 h 3254644"/>
                <a:gd name="connsiteX201" fmla="*/ 3239146 w 5362413"/>
                <a:gd name="connsiteY201" fmla="*/ 720671 h 3254644"/>
                <a:gd name="connsiteX202" fmla="*/ 3192651 w 5362413"/>
                <a:gd name="connsiteY202" fmla="*/ 697424 h 3254644"/>
                <a:gd name="connsiteX203" fmla="*/ 3138407 w 5362413"/>
                <a:gd name="connsiteY203" fmla="*/ 666427 h 3254644"/>
                <a:gd name="connsiteX204" fmla="*/ 3115159 w 5362413"/>
                <a:gd name="connsiteY204" fmla="*/ 658678 h 3254644"/>
                <a:gd name="connsiteX205" fmla="*/ 3091912 w 5362413"/>
                <a:gd name="connsiteY205" fmla="*/ 643180 h 3254644"/>
                <a:gd name="connsiteX206" fmla="*/ 3076413 w 5362413"/>
                <a:gd name="connsiteY206" fmla="*/ 627681 h 3254644"/>
                <a:gd name="connsiteX207" fmla="*/ 3053166 w 5362413"/>
                <a:gd name="connsiteY207" fmla="*/ 619932 h 3254644"/>
                <a:gd name="connsiteX208" fmla="*/ 3029918 w 5362413"/>
                <a:gd name="connsiteY208" fmla="*/ 581186 h 3254644"/>
                <a:gd name="connsiteX209" fmla="*/ 3014420 w 5362413"/>
                <a:gd name="connsiteY209" fmla="*/ 542441 h 3254644"/>
                <a:gd name="connsiteX210" fmla="*/ 3022169 w 5362413"/>
                <a:gd name="connsiteY210" fmla="*/ 426203 h 3254644"/>
                <a:gd name="connsiteX211" fmla="*/ 3068664 w 5362413"/>
                <a:gd name="connsiteY211" fmla="*/ 410705 h 3254644"/>
                <a:gd name="connsiteX212" fmla="*/ 3215898 w 5362413"/>
                <a:gd name="connsiteY212" fmla="*/ 418454 h 3254644"/>
                <a:gd name="connsiteX213" fmla="*/ 3262393 w 5362413"/>
                <a:gd name="connsiteY213" fmla="*/ 433952 h 3254644"/>
                <a:gd name="connsiteX214" fmla="*/ 3293390 w 5362413"/>
                <a:gd name="connsiteY214" fmla="*/ 464949 h 3254644"/>
                <a:gd name="connsiteX215" fmla="*/ 3316637 w 5362413"/>
                <a:gd name="connsiteY215" fmla="*/ 480447 h 3254644"/>
                <a:gd name="connsiteX216" fmla="*/ 3370881 w 5362413"/>
                <a:gd name="connsiteY216" fmla="*/ 526942 h 3254644"/>
                <a:gd name="connsiteX217" fmla="*/ 3401878 w 5362413"/>
                <a:gd name="connsiteY217" fmla="*/ 573437 h 3254644"/>
                <a:gd name="connsiteX218" fmla="*/ 3425125 w 5362413"/>
                <a:gd name="connsiteY218" fmla="*/ 619932 h 3254644"/>
                <a:gd name="connsiteX219" fmla="*/ 3440623 w 5362413"/>
                <a:gd name="connsiteY219" fmla="*/ 666427 h 3254644"/>
                <a:gd name="connsiteX220" fmla="*/ 3448373 w 5362413"/>
                <a:gd name="connsiteY220" fmla="*/ 689674 h 3254644"/>
                <a:gd name="connsiteX221" fmla="*/ 3456122 w 5362413"/>
                <a:gd name="connsiteY221" fmla="*/ 720671 h 3254644"/>
                <a:gd name="connsiteX222" fmla="*/ 3463871 w 5362413"/>
                <a:gd name="connsiteY222" fmla="*/ 743919 h 3254644"/>
                <a:gd name="connsiteX223" fmla="*/ 3471620 w 5362413"/>
                <a:gd name="connsiteY223" fmla="*/ 790413 h 3254644"/>
                <a:gd name="connsiteX224" fmla="*/ 3479369 w 5362413"/>
                <a:gd name="connsiteY224" fmla="*/ 829159 h 3254644"/>
                <a:gd name="connsiteX225" fmla="*/ 3502617 w 5362413"/>
                <a:gd name="connsiteY225" fmla="*/ 922149 h 3254644"/>
                <a:gd name="connsiteX226" fmla="*/ 3525864 w 5362413"/>
                <a:gd name="connsiteY226" fmla="*/ 968644 h 3254644"/>
                <a:gd name="connsiteX227" fmla="*/ 3549112 w 5362413"/>
                <a:gd name="connsiteY227" fmla="*/ 984142 h 3254644"/>
                <a:gd name="connsiteX228" fmla="*/ 3587857 w 5362413"/>
                <a:gd name="connsiteY228" fmla="*/ 1015139 h 3254644"/>
                <a:gd name="connsiteX229" fmla="*/ 3611105 w 5362413"/>
                <a:gd name="connsiteY229" fmla="*/ 1022888 h 3254644"/>
                <a:gd name="connsiteX230" fmla="*/ 3680847 w 5362413"/>
                <a:gd name="connsiteY230" fmla="*/ 1046135 h 3254644"/>
                <a:gd name="connsiteX231" fmla="*/ 3835830 w 5362413"/>
                <a:gd name="connsiteY231" fmla="*/ 1038386 h 3254644"/>
                <a:gd name="connsiteX232" fmla="*/ 3859078 w 5362413"/>
                <a:gd name="connsiteY232" fmla="*/ 1030637 h 3254644"/>
                <a:gd name="connsiteX233" fmla="*/ 3921071 w 5362413"/>
                <a:gd name="connsiteY233" fmla="*/ 984142 h 3254644"/>
                <a:gd name="connsiteX234" fmla="*/ 3936569 w 5362413"/>
                <a:gd name="connsiteY234" fmla="*/ 960895 h 3254644"/>
                <a:gd name="connsiteX235" fmla="*/ 3967566 w 5362413"/>
                <a:gd name="connsiteY235" fmla="*/ 922149 h 3254644"/>
                <a:gd name="connsiteX236" fmla="*/ 3998562 w 5362413"/>
                <a:gd name="connsiteY236" fmla="*/ 844657 h 3254644"/>
                <a:gd name="connsiteX237" fmla="*/ 4006312 w 5362413"/>
                <a:gd name="connsiteY237" fmla="*/ 821410 h 3254644"/>
                <a:gd name="connsiteX238" fmla="*/ 4014061 w 5362413"/>
                <a:gd name="connsiteY238" fmla="*/ 782664 h 3254644"/>
                <a:gd name="connsiteX239" fmla="*/ 4021810 w 5362413"/>
                <a:gd name="connsiteY239" fmla="*/ 612183 h 3254644"/>
                <a:gd name="connsiteX240" fmla="*/ 4037308 w 5362413"/>
                <a:gd name="connsiteY240" fmla="*/ 503695 h 3254644"/>
                <a:gd name="connsiteX241" fmla="*/ 4076054 w 5362413"/>
                <a:gd name="connsiteY241" fmla="*/ 472698 h 3254644"/>
                <a:gd name="connsiteX242" fmla="*/ 4099301 w 5362413"/>
                <a:gd name="connsiteY242" fmla="*/ 464949 h 3254644"/>
                <a:gd name="connsiteX243" fmla="*/ 4114800 w 5362413"/>
                <a:gd name="connsiteY243" fmla="*/ 449451 h 3254644"/>
                <a:gd name="connsiteX244" fmla="*/ 4138047 w 5362413"/>
                <a:gd name="connsiteY244" fmla="*/ 441702 h 3254644"/>
                <a:gd name="connsiteX245" fmla="*/ 4324027 w 5362413"/>
                <a:gd name="connsiteY245" fmla="*/ 449451 h 3254644"/>
                <a:gd name="connsiteX246" fmla="*/ 4378271 w 5362413"/>
                <a:gd name="connsiteY246" fmla="*/ 457200 h 3254644"/>
                <a:gd name="connsiteX247" fmla="*/ 4448013 w 5362413"/>
                <a:gd name="connsiteY247" fmla="*/ 480447 h 3254644"/>
                <a:gd name="connsiteX248" fmla="*/ 4502257 w 5362413"/>
                <a:gd name="connsiteY248" fmla="*/ 495946 h 3254644"/>
                <a:gd name="connsiteX249" fmla="*/ 4533254 w 5362413"/>
                <a:gd name="connsiteY249" fmla="*/ 503695 h 3254644"/>
                <a:gd name="connsiteX250" fmla="*/ 4556501 w 5362413"/>
                <a:gd name="connsiteY250" fmla="*/ 511444 h 3254644"/>
                <a:gd name="connsiteX251" fmla="*/ 4595247 w 5362413"/>
                <a:gd name="connsiteY251" fmla="*/ 519193 h 3254644"/>
                <a:gd name="connsiteX252" fmla="*/ 4858718 w 5362413"/>
                <a:gd name="connsiteY252" fmla="*/ 511444 h 3254644"/>
                <a:gd name="connsiteX253" fmla="*/ 4905213 w 5362413"/>
                <a:gd name="connsiteY253" fmla="*/ 495946 h 3254644"/>
                <a:gd name="connsiteX254" fmla="*/ 4943959 w 5362413"/>
                <a:gd name="connsiteY254" fmla="*/ 472698 h 3254644"/>
                <a:gd name="connsiteX255" fmla="*/ 4967207 w 5362413"/>
                <a:gd name="connsiteY255" fmla="*/ 449451 h 3254644"/>
                <a:gd name="connsiteX256" fmla="*/ 4990454 w 5362413"/>
                <a:gd name="connsiteY256" fmla="*/ 433952 h 3254644"/>
                <a:gd name="connsiteX257" fmla="*/ 5021451 w 5362413"/>
                <a:gd name="connsiteY257" fmla="*/ 395207 h 3254644"/>
                <a:gd name="connsiteX258" fmla="*/ 5044698 w 5362413"/>
                <a:gd name="connsiteY258" fmla="*/ 379708 h 3254644"/>
                <a:gd name="connsiteX259" fmla="*/ 5083444 w 5362413"/>
                <a:gd name="connsiteY259" fmla="*/ 333213 h 3254644"/>
                <a:gd name="connsiteX260" fmla="*/ 5129939 w 5362413"/>
                <a:gd name="connsiteY260" fmla="*/ 286719 h 3254644"/>
                <a:gd name="connsiteX261" fmla="*/ 5153186 w 5362413"/>
                <a:gd name="connsiteY261" fmla="*/ 255722 h 3254644"/>
                <a:gd name="connsiteX262" fmla="*/ 5184183 w 5362413"/>
                <a:gd name="connsiteY262" fmla="*/ 224725 h 3254644"/>
                <a:gd name="connsiteX263" fmla="*/ 5222929 w 5362413"/>
                <a:gd name="connsiteY263" fmla="*/ 178230 h 3254644"/>
                <a:gd name="connsiteX264" fmla="*/ 5308169 w 5362413"/>
                <a:gd name="connsiteY264" fmla="*/ 61993 h 3254644"/>
                <a:gd name="connsiteX265" fmla="*/ 5339166 w 5362413"/>
                <a:gd name="connsiteY265" fmla="*/ 30996 h 3254644"/>
                <a:gd name="connsiteX266" fmla="*/ 5362413 w 5362413"/>
                <a:gd name="connsiteY266" fmla="*/ 0 h 325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5362413" h="3254644">
                  <a:moveTo>
                    <a:pt x="0" y="3254644"/>
                  </a:moveTo>
                  <a:cubicBezTo>
                    <a:pt x="12915" y="3246895"/>
                    <a:pt x="25034" y="3237629"/>
                    <a:pt x="38746" y="3231396"/>
                  </a:cubicBezTo>
                  <a:cubicBezTo>
                    <a:pt x="53618" y="3224636"/>
                    <a:pt x="69742" y="3221064"/>
                    <a:pt x="85240" y="3215898"/>
                  </a:cubicBezTo>
                  <a:lnTo>
                    <a:pt x="108488" y="3208149"/>
                  </a:lnTo>
                  <a:cubicBezTo>
                    <a:pt x="116237" y="3205566"/>
                    <a:pt x="123811" y="3202381"/>
                    <a:pt x="131735" y="3200400"/>
                  </a:cubicBezTo>
                  <a:cubicBezTo>
                    <a:pt x="142067" y="3197817"/>
                    <a:pt x="152531" y="3195711"/>
                    <a:pt x="162732" y="3192651"/>
                  </a:cubicBezTo>
                  <a:cubicBezTo>
                    <a:pt x="178380" y="3187957"/>
                    <a:pt x="193729" y="3182318"/>
                    <a:pt x="209227" y="3177152"/>
                  </a:cubicBezTo>
                  <a:cubicBezTo>
                    <a:pt x="287321" y="3151120"/>
                    <a:pt x="166210" y="3190832"/>
                    <a:pt x="263471" y="3161654"/>
                  </a:cubicBezTo>
                  <a:cubicBezTo>
                    <a:pt x="279119" y="3156960"/>
                    <a:pt x="294468" y="3151322"/>
                    <a:pt x="309966" y="3146156"/>
                  </a:cubicBezTo>
                  <a:lnTo>
                    <a:pt x="333213" y="3138407"/>
                  </a:lnTo>
                  <a:cubicBezTo>
                    <a:pt x="360264" y="3111356"/>
                    <a:pt x="341780" y="3125219"/>
                    <a:pt x="395207" y="3107410"/>
                  </a:cubicBezTo>
                  <a:lnTo>
                    <a:pt x="418454" y="3099661"/>
                  </a:lnTo>
                  <a:lnTo>
                    <a:pt x="441701" y="3091912"/>
                  </a:lnTo>
                  <a:cubicBezTo>
                    <a:pt x="446867" y="3086746"/>
                    <a:pt x="450665" y="3079680"/>
                    <a:pt x="457200" y="3076413"/>
                  </a:cubicBezTo>
                  <a:cubicBezTo>
                    <a:pt x="471812" y="3069107"/>
                    <a:pt x="503695" y="3060915"/>
                    <a:pt x="503695" y="3060915"/>
                  </a:cubicBezTo>
                  <a:cubicBezTo>
                    <a:pt x="511444" y="3055749"/>
                    <a:pt x="518612" y="3049582"/>
                    <a:pt x="526942" y="3045417"/>
                  </a:cubicBezTo>
                  <a:cubicBezTo>
                    <a:pt x="534248" y="3041764"/>
                    <a:pt x="543186" y="3041871"/>
                    <a:pt x="550190" y="3037668"/>
                  </a:cubicBezTo>
                  <a:cubicBezTo>
                    <a:pt x="556455" y="3033909"/>
                    <a:pt x="559983" y="3026733"/>
                    <a:pt x="565688" y="3022169"/>
                  </a:cubicBezTo>
                  <a:cubicBezTo>
                    <a:pt x="572960" y="3016351"/>
                    <a:pt x="581663" y="3012489"/>
                    <a:pt x="588935" y="3006671"/>
                  </a:cubicBezTo>
                  <a:cubicBezTo>
                    <a:pt x="644155" y="2962496"/>
                    <a:pt x="556116" y="3023387"/>
                    <a:pt x="627681" y="2975674"/>
                  </a:cubicBezTo>
                  <a:cubicBezTo>
                    <a:pt x="632847" y="2967925"/>
                    <a:pt x="635907" y="2958245"/>
                    <a:pt x="643179" y="2952427"/>
                  </a:cubicBezTo>
                  <a:cubicBezTo>
                    <a:pt x="649558" y="2947324"/>
                    <a:pt x="660651" y="2950454"/>
                    <a:pt x="666427" y="2944678"/>
                  </a:cubicBezTo>
                  <a:cubicBezTo>
                    <a:pt x="672203" y="2938902"/>
                    <a:pt x="669073" y="2927809"/>
                    <a:pt x="674176" y="2921430"/>
                  </a:cubicBezTo>
                  <a:cubicBezTo>
                    <a:pt x="679994" y="2914158"/>
                    <a:pt x="689674" y="2911098"/>
                    <a:pt x="697423" y="2905932"/>
                  </a:cubicBezTo>
                  <a:cubicBezTo>
                    <a:pt x="700006" y="2898183"/>
                    <a:pt x="701520" y="2889991"/>
                    <a:pt x="705173" y="2882685"/>
                  </a:cubicBezTo>
                  <a:cubicBezTo>
                    <a:pt x="709338" y="2874355"/>
                    <a:pt x="720182" y="2868738"/>
                    <a:pt x="720671" y="2859437"/>
                  </a:cubicBezTo>
                  <a:cubicBezTo>
                    <a:pt x="722847" y="2818085"/>
                    <a:pt x="719730" y="2776297"/>
                    <a:pt x="712922" y="2735451"/>
                  </a:cubicBezTo>
                  <a:cubicBezTo>
                    <a:pt x="711721" y="2728244"/>
                    <a:pt x="701987" y="2725657"/>
                    <a:pt x="697423" y="2719952"/>
                  </a:cubicBezTo>
                  <a:cubicBezTo>
                    <a:pt x="676355" y="2693617"/>
                    <a:pt x="687911" y="2696194"/>
                    <a:pt x="658678" y="2673457"/>
                  </a:cubicBezTo>
                  <a:cubicBezTo>
                    <a:pt x="643975" y="2662021"/>
                    <a:pt x="627681" y="2652793"/>
                    <a:pt x="612183" y="2642461"/>
                  </a:cubicBezTo>
                  <a:cubicBezTo>
                    <a:pt x="604434" y="2637295"/>
                    <a:pt x="595520" y="2633549"/>
                    <a:pt x="588935" y="2626963"/>
                  </a:cubicBezTo>
                  <a:cubicBezTo>
                    <a:pt x="583769" y="2621797"/>
                    <a:pt x="579282" y="2615848"/>
                    <a:pt x="573437" y="2611464"/>
                  </a:cubicBezTo>
                  <a:cubicBezTo>
                    <a:pt x="548962" y="2593107"/>
                    <a:pt x="523985" y="2576986"/>
                    <a:pt x="495946" y="2564969"/>
                  </a:cubicBezTo>
                  <a:cubicBezTo>
                    <a:pt x="488438" y="2561751"/>
                    <a:pt x="480447" y="2559803"/>
                    <a:pt x="472698" y="2557220"/>
                  </a:cubicBezTo>
                  <a:cubicBezTo>
                    <a:pt x="464949" y="2546888"/>
                    <a:pt x="459373" y="2534492"/>
                    <a:pt x="449451" y="2526224"/>
                  </a:cubicBezTo>
                  <a:cubicBezTo>
                    <a:pt x="443176" y="2520995"/>
                    <a:pt x="431979" y="2524250"/>
                    <a:pt x="426203" y="2518474"/>
                  </a:cubicBezTo>
                  <a:cubicBezTo>
                    <a:pt x="420427" y="2512698"/>
                    <a:pt x="422107" y="2502533"/>
                    <a:pt x="418454" y="2495227"/>
                  </a:cubicBezTo>
                  <a:cubicBezTo>
                    <a:pt x="414289" y="2486897"/>
                    <a:pt x="408122" y="2479729"/>
                    <a:pt x="402956" y="2471980"/>
                  </a:cubicBezTo>
                  <a:cubicBezTo>
                    <a:pt x="400373" y="2464231"/>
                    <a:pt x="399410" y="2455736"/>
                    <a:pt x="395207" y="2448732"/>
                  </a:cubicBezTo>
                  <a:cubicBezTo>
                    <a:pt x="391448" y="2442467"/>
                    <a:pt x="380268" y="2440519"/>
                    <a:pt x="379708" y="2433234"/>
                  </a:cubicBezTo>
                  <a:cubicBezTo>
                    <a:pt x="377520" y="2404787"/>
                    <a:pt x="383918" y="2376303"/>
                    <a:pt x="387457" y="2347993"/>
                  </a:cubicBezTo>
                  <a:cubicBezTo>
                    <a:pt x="389091" y="2334924"/>
                    <a:pt x="389757" y="2321238"/>
                    <a:pt x="395207" y="2309247"/>
                  </a:cubicBezTo>
                  <a:cubicBezTo>
                    <a:pt x="402915" y="2292290"/>
                    <a:pt x="410705" y="2273084"/>
                    <a:pt x="426203" y="2262752"/>
                  </a:cubicBezTo>
                  <a:lnTo>
                    <a:pt x="449451" y="2247254"/>
                  </a:lnTo>
                  <a:cubicBezTo>
                    <a:pt x="454617" y="2239505"/>
                    <a:pt x="455858" y="2226027"/>
                    <a:pt x="464949" y="2224007"/>
                  </a:cubicBezTo>
                  <a:cubicBezTo>
                    <a:pt x="502347" y="2215696"/>
                    <a:pt x="517286" y="2230485"/>
                    <a:pt x="542440" y="2247254"/>
                  </a:cubicBezTo>
                  <a:cubicBezTo>
                    <a:pt x="547606" y="2257586"/>
                    <a:pt x="550544" y="2269377"/>
                    <a:pt x="557939" y="2278251"/>
                  </a:cubicBezTo>
                  <a:cubicBezTo>
                    <a:pt x="563901" y="2285406"/>
                    <a:pt x="575368" y="2286477"/>
                    <a:pt x="581186" y="2293749"/>
                  </a:cubicBezTo>
                  <a:cubicBezTo>
                    <a:pt x="623964" y="2347221"/>
                    <a:pt x="545556" y="2288076"/>
                    <a:pt x="612183" y="2332495"/>
                  </a:cubicBezTo>
                  <a:cubicBezTo>
                    <a:pt x="614766" y="2340244"/>
                    <a:pt x="615730" y="2348738"/>
                    <a:pt x="619932" y="2355742"/>
                  </a:cubicBezTo>
                  <a:cubicBezTo>
                    <a:pt x="623691" y="2362007"/>
                    <a:pt x="632163" y="2364706"/>
                    <a:pt x="635430" y="2371241"/>
                  </a:cubicBezTo>
                  <a:cubicBezTo>
                    <a:pt x="642736" y="2385853"/>
                    <a:pt x="647725" y="2401716"/>
                    <a:pt x="650929" y="2417735"/>
                  </a:cubicBezTo>
                  <a:cubicBezTo>
                    <a:pt x="653512" y="2430650"/>
                    <a:pt x="655821" y="2443624"/>
                    <a:pt x="658678" y="2456481"/>
                  </a:cubicBezTo>
                  <a:cubicBezTo>
                    <a:pt x="660988" y="2466878"/>
                    <a:pt x="664338" y="2477035"/>
                    <a:pt x="666427" y="2487478"/>
                  </a:cubicBezTo>
                  <a:cubicBezTo>
                    <a:pt x="676576" y="2538224"/>
                    <a:pt x="669925" y="2522969"/>
                    <a:pt x="681925" y="2564969"/>
                  </a:cubicBezTo>
                  <a:cubicBezTo>
                    <a:pt x="684169" y="2572823"/>
                    <a:pt x="687430" y="2580363"/>
                    <a:pt x="689674" y="2588217"/>
                  </a:cubicBezTo>
                  <a:cubicBezTo>
                    <a:pt x="692600" y="2598457"/>
                    <a:pt x="692660" y="2609687"/>
                    <a:pt x="697423" y="2619213"/>
                  </a:cubicBezTo>
                  <a:cubicBezTo>
                    <a:pt x="700691" y="2625748"/>
                    <a:pt x="707756" y="2629546"/>
                    <a:pt x="712922" y="2634712"/>
                  </a:cubicBezTo>
                  <a:cubicBezTo>
                    <a:pt x="715505" y="2642461"/>
                    <a:pt x="717018" y="2650653"/>
                    <a:pt x="720671" y="2657959"/>
                  </a:cubicBezTo>
                  <a:cubicBezTo>
                    <a:pt x="724836" y="2666289"/>
                    <a:pt x="732500" y="2672647"/>
                    <a:pt x="736169" y="2681207"/>
                  </a:cubicBezTo>
                  <a:cubicBezTo>
                    <a:pt x="740364" y="2690996"/>
                    <a:pt x="742013" y="2701725"/>
                    <a:pt x="743918" y="2712203"/>
                  </a:cubicBezTo>
                  <a:cubicBezTo>
                    <a:pt x="746564" y="2726753"/>
                    <a:pt x="751093" y="2778021"/>
                    <a:pt x="759417" y="2797444"/>
                  </a:cubicBezTo>
                  <a:cubicBezTo>
                    <a:pt x="763086" y="2806004"/>
                    <a:pt x="767643" y="2814873"/>
                    <a:pt x="774915" y="2820691"/>
                  </a:cubicBezTo>
                  <a:cubicBezTo>
                    <a:pt x="781293" y="2825794"/>
                    <a:pt x="790413" y="2825858"/>
                    <a:pt x="798162" y="2828441"/>
                  </a:cubicBezTo>
                  <a:cubicBezTo>
                    <a:pt x="841034" y="2871311"/>
                    <a:pt x="817186" y="2855211"/>
                    <a:pt x="937647" y="2836190"/>
                  </a:cubicBezTo>
                  <a:cubicBezTo>
                    <a:pt x="946847" y="2834737"/>
                    <a:pt x="952565" y="2824856"/>
                    <a:pt x="960895" y="2820691"/>
                  </a:cubicBezTo>
                  <a:cubicBezTo>
                    <a:pt x="968201" y="2817038"/>
                    <a:pt x="976393" y="2815525"/>
                    <a:pt x="984142" y="2812942"/>
                  </a:cubicBezTo>
                  <a:cubicBezTo>
                    <a:pt x="1052061" y="2745025"/>
                    <a:pt x="965905" y="2828139"/>
                    <a:pt x="1030637" y="2774196"/>
                  </a:cubicBezTo>
                  <a:cubicBezTo>
                    <a:pt x="1039056" y="2767180"/>
                    <a:pt x="1045466" y="2757965"/>
                    <a:pt x="1053885" y="2750949"/>
                  </a:cubicBezTo>
                  <a:cubicBezTo>
                    <a:pt x="1061040" y="2744987"/>
                    <a:pt x="1069860" y="2741269"/>
                    <a:pt x="1077132" y="2735451"/>
                  </a:cubicBezTo>
                  <a:cubicBezTo>
                    <a:pt x="1082837" y="2730887"/>
                    <a:pt x="1086365" y="2723711"/>
                    <a:pt x="1092630" y="2719952"/>
                  </a:cubicBezTo>
                  <a:cubicBezTo>
                    <a:pt x="1099634" y="2715749"/>
                    <a:pt x="1108129" y="2714786"/>
                    <a:pt x="1115878" y="2712203"/>
                  </a:cubicBezTo>
                  <a:cubicBezTo>
                    <a:pt x="1150676" y="2677405"/>
                    <a:pt x="1128729" y="2692421"/>
                    <a:pt x="1185620" y="2673457"/>
                  </a:cubicBezTo>
                  <a:lnTo>
                    <a:pt x="1208868" y="2665708"/>
                  </a:lnTo>
                  <a:cubicBezTo>
                    <a:pt x="1232216" y="2650142"/>
                    <a:pt x="1235581" y="2646511"/>
                    <a:pt x="1263112" y="2634712"/>
                  </a:cubicBezTo>
                  <a:cubicBezTo>
                    <a:pt x="1270620" y="2631494"/>
                    <a:pt x="1278610" y="2629546"/>
                    <a:pt x="1286359" y="2626963"/>
                  </a:cubicBezTo>
                  <a:cubicBezTo>
                    <a:pt x="1316629" y="2596691"/>
                    <a:pt x="1284867" y="2623833"/>
                    <a:pt x="1325105" y="2603715"/>
                  </a:cubicBezTo>
                  <a:cubicBezTo>
                    <a:pt x="1333435" y="2599550"/>
                    <a:pt x="1339842" y="2591999"/>
                    <a:pt x="1348352" y="2588217"/>
                  </a:cubicBezTo>
                  <a:cubicBezTo>
                    <a:pt x="1363281" y="2581582"/>
                    <a:pt x="1379349" y="2577885"/>
                    <a:pt x="1394847" y="2572719"/>
                  </a:cubicBezTo>
                  <a:lnTo>
                    <a:pt x="1441342" y="2557220"/>
                  </a:lnTo>
                  <a:lnTo>
                    <a:pt x="1511085" y="2533973"/>
                  </a:lnTo>
                  <a:lnTo>
                    <a:pt x="1534332" y="2526224"/>
                  </a:lnTo>
                  <a:cubicBezTo>
                    <a:pt x="1539498" y="2521058"/>
                    <a:pt x="1543985" y="2515109"/>
                    <a:pt x="1549830" y="2510725"/>
                  </a:cubicBezTo>
                  <a:cubicBezTo>
                    <a:pt x="1564731" y="2499549"/>
                    <a:pt x="1583154" y="2492900"/>
                    <a:pt x="1596325" y="2479729"/>
                  </a:cubicBezTo>
                  <a:lnTo>
                    <a:pt x="1611823" y="2464230"/>
                  </a:lnTo>
                  <a:cubicBezTo>
                    <a:pt x="1614406" y="2456481"/>
                    <a:pt x="1615606" y="2448123"/>
                    <a:pt x="1619573" y="2440983"/>
                  </a:cubicBezTo>
                  <a:cubicBezTo>
                    <a:pt x="1628619" y="2424701"/>
                    <a:pt x="1644679" y="2412159"/>
                    <a:pt x="1650569" y="2394488"/>
                  </a:cubicBezTo>
                  <a:lnTo>
                    <a:pt x="1658318" y="2371241"/>
                  </a:lnTo>
                  <a:cubicBezTo>
                    <a:pt x="1655735" y="2324746"/>
                    <a:pt x="1658899" y="2277572"/>
                    <a:pt x="1650569" y="2231756"/>
                  </a:cubicBezTo>
                  <a:cubicBezTo>
                    <a:pt x="1648259" y="2219049"/>
                    <a:pt x="1634829" y="2211269"/>
                    <a:pt x="1627322" y="2200759"/>
                  </a:cubicBezTo>
                  <a:cubicBezTo>
                    <a:pt x="1613900" y="2181968"/>
                    <a:pt x="1613600" y="2175833"/>
                    <a:pt x="1596325" y="2162013"/>
                  </a:cubicBezTo>
                  <a:cubicBezTo>
                    <a:pt x="1589053" y="2156195"/>
                    <a:pt x="1580350" y="2152333"/>
                    <a:pt x="1573078" y="2146515"/>
                  </a:cubicBezTo>
                  <a:cubicBezTo>
                    <a:pt x="1567373" y="2141951"/>
                    <a:pt x="1564114" y="2134284"/>
                    <a:pt x="1557579" y="2131017"/>
                  </a:cubicBezTo>
                  <a:cubicBezTo>
                    <a:pt x="1542967" y="2123711"/>
                    <a:pt x="1525697" y="2122825"/>
                    <a:pt x="1511085" y="2115519"/>
                  </a:cubicBezTo>
                  <a:cubicBezTo>
                    <a:pt x="1472782" y="2096367"/>
                    <a:pt x="1491047" y="2103673"/>
                    <a:pt x="1456840" y="2092271"/>
                  </a:cubicBezTo>
                  <a:cubicBezTo>
                    <a:pt x="1449091" y="2087105"/>
                    <a:pt x="1440664" y="2082834"/>
                    <a:pt x="1433593" y="2076773"/>
                  </a:cubicBezTo>
                  <a:cubicBezTo>
                    <a:pt x="1422499" y="2067264"/>
                    <a:pt x="1402596" y="2045776"/>
                    <a:pt x="1402596" y="2045776"/>
                  </a:cubicBezTo>
                  <a:cubicBezTo>
                    <a:pt x="1400013" y="2038027"/>
                    <a:pt x="1399049" y="2029533"/>
                    <a:pt x="1394847" y="2022529"/>
                  </a:cubicBezTo>
                  <a:cubicBezTo>
                    <a:pt x="1391088" y="2016264"/>
                    <a:pt x="1382616" y="2013565"/>
                    <a:pt x="1379349" y="2007030"/>
                  </a:cubicBezTo>
                  <a:cubicBezTo>
                    <a:pt x="1369919" y="1988169"/>
                    <a:pt x="1361662" y="1951782"/>
                    <a:pt x="1356101" y="1929539"/>
                  </a:cubicBezTo>
                  <a:cubicBezTo>
                    <a:pt x="1358684" y="1885627"/>
                    <a:pt x="1358162" y="1841421"/>
                    <a:pt x="1363851" y="1797803"/>
                  </a:cubicBezTo>
                  <a:cubicBezTo>
                    <a:pt x="1365964" y="1781604"/>
                    <a:pt x="1374183" y="1766806"/>
                    <a:pt x="1379349" y="1751308"/>
                  </a:cubicBezTo>
                  <a:cubicBezTo>
                    <a:pt x="1392988" y="1710391"/>
                    <a:pt x="1382568" y="1734856"/>
                    <a:pt x="1418095" y="1681566"/>
                  </a:cubicBezTo>
                  <a:cubicBezTo>
                    <a:pt x="1437646" y="1652240"/>
                    <a:pt x="1427007" y="1664905"/>
                    <a:pt x="1449091" y="1642820"/>
                  </a:cubicBezTo>
                  <a:cubicBezTo>
                    <a:pt x="1469759" y="1649709"/>
                    <a:pt x="1484180" y="1653298"/>
                    <a:pt x="1503335" y="1666068"/>
                  </a:cubicBezTo>
                  <a:cubicBezTo>
                    <a:pt x="1509414" y="1670121"/>
                    <a:pt x="1513129" y="1677002"/>
                    <a:pt x="1518834" y="1681566"/>
                  </a:cubicBezTo>
                  <a:cubicBezTo>
                    <a:pt x="1526106" y="1687384"/>
                    <a:pt x="1534809" y="1691246"/>
                    <a:pt x="1542081" y="1697064"/>
                  </a:cubicBezTo>
                  <a:cubicBezTo>
                    <a:pt x="1547786" y="1701628"/>
                    <a:pt x="1551734" y="1708179"/>
                    <a:pt x="1557579" y="1712563"/>
                  </a:cubicBezTo>
                  <a:cubicBezTo>
                    <a:pt x="1572480" y="1723739"/>
                    <a:pt x="1604074" y="1743559"/>
                    <a:pt x="1604074" y="1743559"/>
                  </a:cubicBezTo>
                  <a:cubicBezTo>
                    <a:pt x="1628635" y="1780400"/>
                    <a:pt x="1616628" y="1757971"/>
                    <a:pt x="1635071" y="1813302"/>
                  </a:cubicBezTo>
                  <a:lnTo>
                    <a:pt x="1642820" y="1836549"/>
                  </a:lnTo>
                  <a:lnTo>
                    <a:pt x="1650569" y="1859796"/>
                  </a:lnTo>
                  <a:cubicBezTo>
                    <a:pt x="1647986" y="1908874"/>
                    <a:pt x="1646739" y="1958041"/>
                    <a:pt x="1642820" y="2007030"/>
                  </a:cubicBezTo>
                  <a:cubicBezTo>
                    <a:pt x="1636181" y="2090020"/>
                    <a:pt x="1636093" y="2017428"/>
                    <a:pt x="1619573" y="2100020"/>
                  </a:cubicBezTo>
                  <a:lnTo>
                    <a:pt x="1611823" y="2138766"/>
                  </a:lnTo>
                  <a:cubicBezTo>
                    <a:pt x="1614406" y="2164596"/>
                    <a:pt x="1613277" y="2191073"/>
                    <a:pt x="1619573" y="2216257"/>
                  </a:cubicBezTo>
                  <a:cubicBezTo>
                    <a:pt x="1621345" y="2223345"/>
                    <a:pt x="1631312" y="2225491"/>
                    <a:pt x="1635071" y="2231756"/>
                  </a:cubicBezTo>
                  <a:cubicBezTo>
                    <a:pt x="1639273" y="2238760"/>
                    <a:pt x="1637044" y="2249227"/>
                    <a:pt x="1642820" y="2255003"/>
                  </a:cubicBezTo>
                  <a:cubicBezTo>
                    <a:pt x="1655991" y="2268174"/>
                    <a:pt x="1673817" y="2275668"/>
                    <a:pt x="1689315" y="2286000"/>
                  </a:cubicBezTo>
                  <a:cubicBezTo>
                    <a:pt x="1719358" y="2306029"/>
                    <a:pt x="1703727" y="2298553"/>
                    <a:pt x="1735810" y="2309247"/>
                  </a:cubicBezTo>
                  <a:cubicBezTo>
                    <a:pt x="1740976" y="2314413"/>
                    <a:pt x="1744773" y="2321479"/>
                    <a:pt x="1751308" y="2324746"/>
                  </a:cubicBezTo>
                  <a:cubicBezTo>
                    <a:pt x="1782007" y="2340096"/>
                    <a:pt x="1811217" y="2342480"/>
                    <a:pt x="1844298" y="2347993"/>
                  </a:cubicBezTo>
                  <a:cubicBezTo>
                    <a:pt x="1885627" y="2345410"/>
                    <a:pt x="1927103" y="2344579"/>
                    <a:pt x="1968285" y="2340244"/>
                  </a:cubicBezTo>
                  <a:cubicBezTo>
                    <a:pt x="1976408" y="2339389"/>
                    <a:pt x="1984226" y="2336148"/>
                    <a:pt x="1991532" y="2332495"/>
                  </a:cubicBezTo>
                  <a:cubicBezTo>
                    <a:pt x="2012009" y="2322256"/>
                    <a:pt x="2043429" y="2293395"/>
                    <a:pt x="2053525" y="2278251"/>
                  </a:cubicBezTo>
                  <a:cubicBezTo>
                    <a:pt x="2058691" y="2270502"/>
                    <a:pt x="2063205" y="2262276"/>
                    <a:pt x="2069023" y="2255003"/>
                  </a:cubicBezTo>
                  <a:cubicBezTo>
                    <a:pt x="2090008" y="2228772"/>
                    <a:pt x="2100063" y="2239370"/>
                    <a:pt x="2115518" y="2193010"/>
                  </a:cubicBezTo>
                  <a:cubicBezTo>
                    <a:pt x="2125579" y="2162832"/>
                    <a:pt x="2117492" y="2175539"/>
                    <a:pt x="2138766" y="2154264"/>
                  </a:cubicBezTo>
                  <a:cubicBezTo>
                    <a:pt x="2141349" y="2143932"/>
                    <a:pt x="2140608" y="2132129"/>
                    <a:pt x="2146515" y="2123268"/>
                  </a:cubicBezTo>
                  <a:cubicBezTo>
                    <a:pt x="2151681" y="2115519"/>
                    <a:pt x="2162490" y="2113587"/>
                    <a:pt x="2169762" y="2107769"/>
                  </a:cubicBezTo>
                  <a:cubicBezTo>
                    <a:pt x="2175467" y="2103205"/>
                    <a:pt x="2179556" y="2096835"/>
                    <a:pt x="2185261" y="2092271"/>
                  </a:cubicBezTo>
                  <a:cubicBezTo>
                    <a:pt x="2192533" y="2086453"/>
                    <a:pt x="2201236" y="2082591"/>
                    <a:pt x="2208508" y="2076773"/>
                  </a:cubicBezTo>
                  <a:cubicBezTo>
                    <a:pt x="2214213" y="2072209"/>
                    <a:pt x="2217742" y="2065033"/>
                    <a:pt x="2224007" y="2061274"/>
                  </a:cubicBezTo>
                  <a:cubicBezTo>
                    <a:pt x="2231011" y="2057071"/>
                    <a:pt x="2239746" y="2056743"/>
                    <a:pt x="2247254" y="2053525"/>
                  </a:cubicBezTo>
                  <a:cubicBezTo>
                    <a:pt x="2257872" y="2048975"/>
                    <a:pt x="2267525" y="2042317"/>
                    <a:pt x="2278251" y="2038027"/>
                  </a:cubicBezTo>
                  <a:cubicBezTo>
                    <a:pt x="2293419" y="2031960"/>
                    <a:pt x="2309248" y="2027695"/>
                    <a:pt x="2324746" y="2022529"/>
                  </a:cubicBezTo>
                  <a:lnTo>
                    <a:pt x="2347993" y="2014780"/>
                  </a:lnTo>
                  <a:cubicBezTo>
                    <a:pt x="2355742" y="2012197"/>
                    <a:pt x="2363230" y="2008632"/>
                    <a:pt x="2371240" y="2007030"/>
                  </a:cubicBezTo>
                  <a:cubicBezTo>
                    <a:pt x="2384155" y="2004447"/>
                    <a:pt x="2397152" y="2002243"/>
                    <a:pt x="2409986" y="1999281"/>
                  </a:cubicBezTo>
                  <a:cubicBezTo>
                    <a:pt x="2430741" y="1994492"/>
                    <a:pt x="2451772" y="1990519"/>
                    <a:pt x="2471979" y="1983783"/>
                  </a:cubicBezTo>
                  <a:cubicBezTo>
                    <a:pt x="2487477" y="1978617"/>
                    <a:pt x="2502455" y="1971489"/>
                    <a:pt x="2518474" y="1968285"/>
                  </a:cubicBezTo>
                  <a:lnTo>
                    <a:pt x="2557220" y="1960535"/>
                  </a:lnTo>
                  <a:cubicBezTo>
                    <a:pt x="2572718" y="1950203"/>
                    <a:pt x="2593383" y="1945037"/>
                    <a:pt x="2603715" y="1929539"/>
                  </a:cubicBezTo>
                  <a:cubicBezTo>
                    <a:pt x="2608881" y="1921790"/>
                    <a:pt x="2615430" y="1914802"/>
                    <a:pt x="2619213" y="1906291"/>
                  </a:cubicBezTo>
                  <a:cubicBezTo>
                    <a:pt x="2629995" y="1882031"/>
                    <a:pt x="2636020" y="1854564"/>
                    <a:pt x="2642461" y="1828800"/>
                  </a:cubicBezTo>
                  <a:cubicBezTo>
                    <a:pt x="2640591" y="1785783"/>
                    <a:pt x="2652663" y="1687289"/>
                    <a:pt x="2626962" y="1627322"/>
                  </a:cubicBezTo>
                  <a:cubicBezTo>
                    <a:pt x="2622411" y="1616704"/>
                    <a:pt x="2617195" y="1606355"/>
                    <a:pt x="2611464" y="1596325"/>
                  </a:cubicBezTo>
                  <a:cubicBezTo>
                    <a:pt x="2606843" y="1588239"/>
                    <a:pt x="2601132" y="1580827"/>
                    <a:pt x="2595966" y="1573078"/>
                  </a:cubicBezTo>
                  <a:cubicBezTo>
                    <a:pt x="2577541" y="1517800"/>
                    <a:pt x="2603667" y="1584630"/>
                    <a:pt x="2564969" y="1526583"/>
                  </a:cubicBezTo>
                  <a:cubicBezTo>
                    <a:pt x="2539759" y="1488768"/>
                    <a:pt x="2578302" y="1516667"/>
                    <a:pt x="2541722" y="1480088"/>
                  </a:cubicBezTo>
                  <a:cubicBezTo>
                    <a:pt x="2535136" y="1473503"/>
                    <a:pt x="2525747" y="1470408"/>
                    <a:pt x="2518474" y="1464590"/>
                  </a:cubicBezTo>
                  <a:cubicBezTo>
                    <a:pt x="2480137" y="1433920"/>
                    <a:pt x="2527748" y="1466114"/>
                    <a:pt x="2487478" y="1425844"/>
                  </a:cubicBezTo>
                  <a:cubicBezTo>
                    <a:pt x="2477865" y="1416231"/>
                    <a:pt x="2446435" y="1395899"/>
                    <a:pt x="2433234" y="1387098"/>
                  </a:cubicBezTo>
                  <a:lnTo>
                    <a:pt x="2402237" y="1340603"/>
                  </a:lnTo>
                  <a:lnTo>
                    <a:pt x="2386739" y="1317356"/>
                  </a:lnTo>
                  <a:cubicBezTo>
                    <a:pt x="2384156" y="1309607"/>
                    <a:pt x="2383193" y="1301112"/>
                    <a:pt x="2378990" y="1294108"/>
                  </a:cubicBezTo>
                  <a:cubicBezTo>
                    <a:pt x="2375231" y="1287843"/>
                    <a:pt x="2366758" y="1285145"/>
                    <a:pt x="2363491" y="1278610"/>
                  </a:cubicBezTo>
                  <a:cubicBezTo>
                    <a:pt x="2358728" y="1269084"/>
                    <a:pt x="2358325" y="1257945"/>
                    <a:pt x="2355742" y="1247613"/>
                  </a:cubicBezTo>
                  <a:cubicBezTo>
                    <a:pt x="2357220" y="1228393"/>
                    <a:pt x="2354514" y="1157078"/>
                    <a:pt x="2371240" y="1123627"/>
                  </a:cubicBezTo>
                  <a:cubicBezTo>
                    <a:pt x="2375405" y="1115297"/>
                    <a:pt x="2380153" y="1106966"/>
                    <a:pt x="2386739" y="1100380"/>
                  </a:cubicBezTo>
                  <a:cubicBezTo>
                    <a:pt x="2401763" y="1085356"/>
                    <a:pt x="2414324" y="1083435"/>
                    <a:pt x="2433234" y="1077132"/>
                  </a:cubicBezTo>
                  <a:cubicBezTo>
                    <a:pt x="2452457" y="1078611"/>
                    <a:pt x="2523768" y="1075903"/>
                    <a:pt x="2557220" y="1092630"/>
                  </a:cubicBezTo>
                  <a:cubicBezTo>
                    <a:pt x="2565550" y="1096795"/>
                    <a:pt x="2572719" y="1102963"/>
                    <a:pt x="2580468" y="1108129"/>
                  </a:cubicBezTo>
                  <a:cubicBezTo>
                    <a:pt x="2599945" y="1166560"/>
                    <a:pt x="2573672" y="1094536"/>
                    <a:pt x="2603715" y="1154624"/>
                  </a:cubicBezTo>
                  <a:cubicBezTo>
                    <a:pt x="2635797" y="1218790"/>
                    <a:pt x="2582546" y="1134492"/>
                    <a:pt x="2626962" y="1201119"/>
                  </a:cubicBezTo>
                  <a:cubicBezTo>
                    <a:pt x="2629545" y="1214034"/>
                    <a:pt x="2631855" y="1227007"/>
                    <a:pt x="2634712" y="1239864"/>
                  </a:cubicBezTo>
                  <a:cubicBezTo>
                    <a:pt x="2637022" y="1250261"/>
                    <a:pt x="2641962" y="1260222"/>
                    <a:pt x="2642461" y="1270861"/>
                  </a:cubicBezTo>
                  <a:cubicBezTo>
                    <a:pt x="2649722" y="1425760"/>
                    <a:pt x="2571942" y="1606785"/>
                    <a:pt x="2657959" y="1735810"/>
                  </a:cubicBezTo>
                  <a:cubicBezTo>
                    <a:pt x="2663435" y="1744023"/>
                    <a:pt x="2677914" y="1769035"/>
                    <a:pt x="2688956" y="1774556"/>
                  </a:cubicBezTo>
                  <a:cubicBezTo>
                    <a:pt x="2715172" y="1787664"/>
                    <a:pt x="2745854" y="1792135"/>
                    <a:pt x="2774196" y="1797803"/>
                  </a:cubicBezTo>
                  <a:cubicBezTo>
                    <a:pt x="2788722" y="1796835"/>
                    <a:pt x="2876704" y="1800793"/>
                    <a:pt x="2913681" y="1782305"/>
                  </a:cubicBezTo>
                  <a:cubicBezTo>
                    <a:pt x="2922011" y="1778140"/>
                    <a:pt x="2929180" y="1771973"/>
                    <a:pt x="2936929" y="1766807"/>
                  </a:cubicBezTo>
                  <a:cubicBezTo>
                    <a:pt x="2942095" y="1759058"/>
                    <a:pt x="2948262" y="1751889"/>
                    <a:pt x="2952427" y="1743559"/>
                  </a:cubicBezTo>
                  <a:cubicBezTo>
                    <a:pt x="2956080" y="1736253"/>
                    <a:pt x="2955974" y="1727316"/>
                    <a:pt x="2960176" y="1720312"/>
                  </a:cubicBezTo>
                  <a:cubicBezTo>
                    <a:pt x="2963935" y="1714047"/>
                    <a:pt x="2970508" y="1709979"/>
                    <a:pt x="2975674" y="1704813"/>
                  </a:cubicBezTo>
                  <a:cubicBezTo>
                    <a:pt x="2994541" y="1648215"/>
                    <a:pt x="2987211" y="1674168"/>
                    <a:pt x="2998922" y="1627322"/>
                  </a:cubicBezTo>
                  <a:cubicBezTo>
                    <a:pt x="3001505" y="1567912"/>
                    <a:pt x="2999855" y="1508166"/>
                    <a:pt x="3006671" y="1449091"/>
                  </a:cubicBezTo>
                  <a:cubicBezTo>
                    <a:pt x="3007738" y="1439839"/>
                    <a:pt x="3015160" y="1431977"/>
                    <a:pt x="3022169" y="1425844"/>
                  </a:cubicBezTo>
                  <a:cubicBezTo>
                    <a:pt x="3036187" y="1413578"/>
                    <a:pt x="3050993" y="1400737"/>
                    <a:pt x="3068664" y="1394847"/>
                  </a:cubicBezTo>
                  <a:lnTo>
                    <a:pt x="3091912" y="1387098"/>
                  </a:lnTo>
                  <a:cubicBezTo>
                    <a:pt x="3099661" y="1381932"/>
                    <a:pt x="3106829" y="1375765"/>
                    <a:pt x="3115159" y="1371600"/>
                  </a:cubicBezTo>
                  <a:cubicBezTo>
                    <a:pt x="3122465" y="1367947"/>
                    <a:pt x="3130553" y="1366095"/>
                    <a:pt x="3138407" y="1363851"/>
                  </a:cubicBezTo>
                  <a:cubicBezTo>
                    <a:pt x="3174944" y="1353412"/>
                    <a:pt x="3179747" y="1354624"/>
                    <a:pt x="3223647" y="1348352"/>
                  </a:cubicBezTo>
                  <a:cubicBezTo>
                    <a:pt x="3239145" y="1343186"/>
                    <a:pt x="3254293" y="1336816"/>
                    <a:pt x="3270142" y="1332854"/>
                  </a:cubicBezTo>
                  <a:cubicBezTo>
                    <a:pt x="3290806" y="1327688"/>
                    <a:pt x="3311928" y="1324092"/>
                    <a:pt x="3332135" y="1317356"/>
                  </a:cubicBezTo>
                  <a:cubicBezTo>
                    <a:pt x="3347633" y="1312190"/>
                    <a:pt x="3365037" y="1310919"/>
                    <a:pt x="3378630" y="1301857"/>
                  </a:cubicBezTo>
                  <a:cubicBezTo>
                    <a:pt x="3410739" y="1280452"/>
                    <a:pt x="3392843" y="1288618"/>
                    <a:pt x="3432874" y="1278610"/>
                  </a:cubicBezTo>
                  <a:cubicBezTo>
                    <a:pt x="3440623" y="1273444"/>
                    <a:pt x="3447792" y="1267277"/>
                    <a:pt x="3456122" y="1263112"/>
                  </a:cubicBezTo>
                  <a:cubicBezTo>
                    <a:pt x="3463428" y="1259459"/>
                    <a:pt x="3472365" y="1259566"/>
                    <a:pt x="3479369" y="1255363"/>
                  </a:cubicBezTo>
                  <a:cubicBezTo>
                    <a:pt x="3485634" y="1251604"/>
                    <a:pt x="3490484" y="1245709"/>
                    <a:pt x="3494868" y="1239864"/>
                  </a:cubicBezTo>
                  <a:cubicBezTo>
                    <a:pt x="3526842" y="1197232"/>
                    <a:pt x="3521532" y="1206365"/>
                    <a:pt x="3533613" y="1170122"/>
                  </a:cubicBezTo>
                  <a:cubicBezTo>
                    <a:pt x="3528587" y="1079652"/>
                    <a:pt x="3535372" y="1043665"/>
                    <a:pt x="3510366" y="968644"/>
                  </a:cubicBezTo>
                  <a:cubicBezTo>
                    <a:pt x="3507783" y="960895"/>
                    <a:pt x="3506820" y="952400"/>
                    <a:pt x="3502617" y="945396"/>
                  </a:cubicBezTo>
                  <a:cubicBezTo>
                    <a:pt x="3498858" y="939131"/>
                    <a:pt x="3492284" y="935064"/>
                    <a:pt x="3487118" y="929898"/>
                  </a:cubicBezTo>
                  <a:cubicBezTo>
                    <a:pt x="3479802" y="907951"/>
                    <a:pt x="3480048" y="901891"/>
                    <a:pt x="3463871" y="883403"/>
                  </a:cubicBezTo>
                  <a:cubicBezTo>
                    <a:pt x="3451843" y="869657"/>
                    <a:pt x="3435257" y="859854"/>
                    <a:pt x="3425125" y="844657"/>
                  </a:cubicBezTo>
                  <a:cubicBezTo>
                    <a:pt x="3398555" y="804802"/>
                    <a:pt x="3423282" y="835434"/>
                    <a:pt x="3386379" y="805912"/>
                  </a:cubicBezTo>
                  <a:cubicBezTo>
                    <a:pt x="3380674" y="801348"/>
                    <a:pt x="3376960" y="794466"/>
                    <a:pt x="3370881" y="790413"/>
                  </a:cubicBezTo>
                  <a:cubicBezTo>
                    <a:pt x="3361270" y="784005"/>
                    <a:pt x="3349790" y="780858"/>
                    <a:pt x="3339885" y="774915"/>
                  </a:cubicBezTo>
                  <a:cubicBezTo>
                    <a:pt x="3323913" y="765332"/>
                    <a:pt x="3310050" y="752249"/>
                    <a:pt x="3293390" y="743919"/>
                  </a:cubicBezTo>
                  <a:cubicBezTo>
                    <a:pt x="3283058" y="738753"/>
                    <a:pt x="3273011" y="732971"/>
                    <a:pt x="3262393" y="728420"/>
                  </a:cubicBezTo>
                  <a:cubicBezTo>
                    <a:pt x="3254885" y="725202"/>
                    <a:pt x="3246452" y="724324"/>
                    <a:pt x="3239146" y="720671"/>
                  </a:cubicBezTo>
                  <a:cubicBezTo>
                    <a:pt x="3179058" y="690628"/>
                    <a:pt x="3251082" y="716901"/>
                    <a:pt x="3192651" y="697424"/>
                  </a:cubicBezTo>
                  <a:cubicBezTo>
                    <a:pt x="3169304" y="681859"/>
                    <a:pt x="3165935" y="678225"/>
                    <a:pt x="3138407" y="666427"/>
                  </a:cubicBezTo>
                  <a:cubicBezTo>
                    <a:pt x="3130899" y="663209"/>
                    <a:pt x="3122908" y="661261"/>
                    <a:pt x="3115159" y="658678"/>
                  </a:cubicBezTo>
                  <a:cubicBezTo>
                    <a:pt x="3107410" y="653512"/>
                    <a:pt x="3099184" y="648998"/>
                    <a:pt x="3091912" y="643180"/>
                  </a:cubicBezTo>
                  <a:cubicBezTo>
                    <a:pt x="3086207" y="638616"/>
                    <a:pt x="3082678" y="631440"/>
                    <a:pt x="3076413" y="627681"/>
                  </a:cubicBezTo>
                  <a:cubicBezTo>
                    <a:pt x="3069409" y="623478"/>
                    <a:pt x="3060915" y="622515"/>
                    <a:pt x="3053166" y="619932"/>
                  </a:cubicBezTo>
                  <a:cubicBezTo>
                    <a:pt x="3028837" y="546944"/>
                    <a:pt x="3063957" y="640753"/>
                    <a:pt x="3029918" y="581186"/>
                  </a:cubicBezTo>
                  <a:cubicBezTo>
                    <a:pt x="3023017" y="569109"/>
                    <a:pt x="3019586" y="555356"/>
                    <a:pt x="3014420" y="542441"/>
                  </a:cubicBezTo>
                  <a:cubicBezTo>
                    <a:pt x="3017003" y="503695"/>
                    <a:pt x="3007384" y="462110"/>
                    <a:pt x="3022169" y="426203"/>
                  </a:cubicBezTo>
                  <a:cubicBezTo>
                    <a:pt x="3028389" y="411097"/>
                    <a:pt x="3068664" y="410705"/>
                    <a:pt x="3068664" y="410705"/>
                  </a:cubicBezTo>
                  <a:cubicBezTo>
                    <a:pt x="3117742" y="413288"/>
                    <a:pt x="3167102" y="412599"/>
                    <a:pt x="3215898" y="418454"/>
                  </a:cubicBezTo>
                  <a:cubicBezTo>
                    <a:pt x="3232118" y="420400"/>
                    <a:pt x="3262393" y="433952"/>
                    <a:pt x="3262393" y="433952"/>
                  </a:cubicBezTo>
                  <a:cubicBezTo>
                    <a:pt x="3272725" y="444284"/>
                    <a:pt x="3281232" y="456844"/>
                    <a:pt x="3293390" y="464949"/>
                  </a:cubicBezTo>
                  <a:cubicBezTo>
                    <a:pt x="3301139" y="470115"/>
                    <a:pt x="3309566" y="474386"/>
                    <a:pt x="3316637" y="480447"/>
                  </a:cubicBezTo>
                  <a:cubicBezTo>
                    <a:pt x="3382405" y="536820"/>
                    <a:pt x="3317512" y="491362"/>
                    <a:pt x="3370881" y="526942"/>
                  </a:cubicBezTo>
                  <a:cubicBezTo>
                    <a:pt x="3381213" y="542440"/>
                    <a:pt x="3395988" y="555766"/>
                    <a:pt x="3401878" y="573437"/>
                  </a:cubicBezTo>
                  <a:cubicBezTo>
                    <a:pt x="3412572" y="605520"/>
                    <a:pt x="3405096" y="589888"/>
                    <a:pt x="3425125" y="619932"/>
                  </a:cubicBezTo>
                  <a:lnTo>
                    <a:pt x="3440623" y="666427"/>
                  </a:lnTo>
                  <a:cubicBezTo>
                    <a:pt x="3443206" y="674176"/>
                    <a:pt x="3446392" y="681750"/>
                    <a:pt x="3448373" y="689674"/>
                  </a:cubicBezTo>
                  <a:cubicBezTo>
                    <a:pt x="3450956" y="700006"/>
                    <a:pt x="3453196" y="710430"/>
                    <a:pt x="3456122" y="720671"/>
                  </a:cubicBezTo>
                  <a:cubicBezTo>
                    <a:pt x="3458366" y="728525"/>
                    <a:pt x="3462099" y="735945"/>
                    <a:pt x="3463871" y="743919"/>
                  </a:cubicBezTo>
                  <a:cubicBezTo>
                    <a:pt x="3467279" y="759257"/>
                    <a:pt x="3468809" y="774955"/>
                    <a:pt x="3471620" y="790413"/>
                  </a:cubicBezTo>
                  <a:cubicBezTo>
                    <a:pt x="3473976" y="803372"/>
                    <a:pt x="3477013" y="816200"/>
                    <a:pt x="3479369" y="829159"/>
                  </a:cubicBezTo>
                  <a:cubicBezTo>
                    <a:pt x="3491891" y="898030"/>
                    <a:pt x="3479979" y="854237"/>
                    <a:pt x="3502617" y="922149"/>
                  </a:cubicBezTo>
                  <a:cubicBezTo>
                    <a:pt x="3508919" y="941056"/>
                    <a:pt x="3510843" y="953623"/>
                    <a:pt x="3525864" y="968644"/>
                  </a:cubicBezTo>
                  <a:cubicBezTo>
                    <a:pt x="3532450" y="975230"/>
                    <a:pt x="3541839" y="978324"/>
                    <a:pt x="3549112" y="984142"/>
                  </a:cubicBezTo>
                  <a:cubicBezTo>
                    <a:pt x="3573140" y="1003364"/>
                    <a:pt x="3556052" y="999237"/>
                    <a:pt x="3587857" y="1015139"/>
                  </a:cubicBezTo>
                  <a:cubicBezTo>
                    <a:pt x="3595163" y="1018792"/>
                    <a:pt x="3603597" y="1019670"/>
                    <a:pt x="3611105" y="1022888"/>
                  </a:cubicBezTo>
                  <a:cubicBezTo>
                    <a:pt x="3667251" y="1046950"/>
                    <a:pt x="3615530" y="1033072"/>
                    <a:pt x="3680847" y="1046135"/>
                  </a:cubicBezTo>
                  <a:cubicBezTo>
                    <a:pt x="3732508" y="1043552"/>
                    <a:pt x="3784299" y="1042867"/>
                    <a:pt x="3835830" y="1038386"/>
                  </a:cubicBezTo>
                  <a:cubicBezTo>
                    <a:pt x="3843968" y="1037678"/>
                    <a:pt x="3851937" y="1034604"/>
                    <a:pt x="3859078" y="1030637"/>
                  </a:cubicBezTo>
                  <a:cubicBezTo>
                    <a:pt x="3876934" y="1020717"/>
                    <a:pt x="3906020" y="1002956"/>
                    <a:pt x="3921071" y="984142"/>
                  </a:cubicBezTo>
                  <a:cubicBezTo>
                    <a:pt x="3926889" y="976870"/>
                    <a:pt x="3930751" y="968167"/>
                    <a:pt x="3936569" y="960895"/>
                  </a:cubicBezTo>
                  <a:cubicBezTo>
                    <a:pt x="3962025" y="929075"/>
                    <a:pt x="3943717" y="963885"/>
                    <a:pt x="3967566" y="922149"/>
                  </a:cubicBezTo>
                  <a:cubicBezTo>
                    <a:pt x="3985810" y="890222"/>
                    <a:pt x="3985860" y="882762"/>
                    <a:pt x="3998562" y="844657"/>
                  </a:cubicBezTo>
                  <a:cubicBezTo>
                    <a:pt x="4001145" y="836908"/>
                    <a:pt x="4004710" y="829420"/>
                    <a:pt x="4006312" y="821410"/>
                  </a:cubicBezTo>
                  <a:lnTo>
                    <a:pt x="4014061" y="782664"/>
                  </a:lnTo>
                  <a:cubicBezTo>
                    <a:pt x="4016644" y="725837"/>
                    <a:pt x="4018369" y="668964"/>
                    <a:pt x="4021810" y="612183"/>
                  </a:cubicBezTo>
                  <a:cubicBezTo>
                    <a:pt x="4021885" y="610938"/>
                    <a:pt x="4022945" y="527632"/>
                    <a:pt x="4037308" y="503695"/>
                  </a:cubicBezTo>
                  <a:cubicBezTo>
                    <a:pt x="4043486" y="493398"/>
                    <a:pt x="4067003" y="477224"/>
                    <a:pt x="4076054" y="472698"/>
                  </a:cubicBezTo>
                  <a:cubicBezTo>
                    <a:pt x="4083360" y="469045"/>
                    <a:pt x="4091552" y="467532"/>
                    <a:pt x="4099301" y="464949"/>
                  </a:cubicBezTo>
                  <a:cubicBezTo>
                    <a:pt x="4104467" y="459783"/>
                    <a:pt x="4108535" y="453210"/>
                    <a:pt x="4114800" y="449451"/>
                  </a:cubicBezTo>
                  <a:cubicBezTo>
                    <a:pt x="4121804" y="445249"/>
                    <a:pt x="4129879" y="441702"/>
                    <a:pt x="4138047" y="441702"/>
                  </a:cubicBezTo>
                  <a:cubicBezTo>
                    <a:pt x="4200094" y="441702"/>
                    <a:pt x="4262034" y="446868"/>
                    <a:pt x="4324027" y="449451"/>
                  </a:cubicBezTo>
                  <a:cubicBezTo>
                    <a:pt x="4342108" y="452034"/>
                    <a:pt x="4360551" y="452770"/>
                    <a:pt x="4378271" y="457200"/>
                  </a:cubicBezTo>
                  <a:cubicBezTo>
                    <a:pt x="4402044" y="463143"/>
                    <a:pt x="4424240" y="474504"/>
                    <a:pt x="4448013" y="480447"/>
                  </a:cubicBezTo>
                  <a:cubicBezTo>
                    <a:pt x="4544916" y="504672"/>
                    <a:pt x="4424437" y="473711"/>
                    <a:pt x="4502257" y="495946"/>
                  </a:cubicBezTo>
                  <a:cubicBezTo>
                    <a:pt x="4512497" y="498872"/>
                    <a:pt x="4523013" y="500769"/>
                    <a:pt x="4533254" y="503695"/>
                  </a:cubicBezTo>
                  <a:cubicBezTo>
                    <a:pt x="4541108" y="505939"/>
                    <a:pt x="4548577" y="509463"/>
                    <a:pt x="4556501" y="511444"/>
                  </a:cubicBezTo>
                  <a:cubicBezTo>
                    <a:pt x="4569279" y="514638"/>
                    <a:pt x="4582332" y="516610"/>
                    <a:pt x="4595247" y="519193"/>
                  </a:cubicBezTo>
                  <a:cubicBezTo>
                    <a:pt x="4683071" y="516610"/>
                    <a:pt x="4771102" y="518015"/>
                    <a:pt x="4858718" y="511444"/>
                  </a:cubicBezTo>
                  <a:cubicBezTo>
                    <a:pt x="4875009" y="510222"/>
                    <a:pt x="4905213" y="495946"/>
                    <a:pt x="4905213" y="495946"/>
                  </a:cubicBezTo>
                  <a:cubicBezTo>
                    <a:pt x="4953480" y="447679"/>
                    <a:pt x="4883605" y="512933"/>
                    <a:pt x="4943959" y="472698"/>
                  </a:cubicBezTo>
                  <a:cubicBezTo>
                    <a:pt x="4953077" y="466619"/>
                    <a:pt x="4958788" y="456467"/>
                    <a:pt x="4967207" y="449451"/>
                  </a:cubicBezTo>
                  <a:cubicBezTo>
                    <a:pt x="4974362" y="443489"/>
                    <a:pt x="4982705" y="439118"/>
                    <a:pt x="4990454" y="433952"/>
                  </a:cubicBezTo>
                  <a:cubicBezTo>
                    <a:pt x="5001964" y="416687"/>
                    <a:pt x="5005674" y="407829"/>
                    <a:pt x="5021451" y="395207"/>
                  </a:cubicBezTo>
                  <a:cubicBezTo>
                    <a:pt x="5028723" y="389389"/>
                    <a:pt x="5037543" y="385670"/>
                    <a:pt x="5044698" y="379708"/>
                  </a:cubicBezTo>
                  <a:cubicBezTo>
                    <a:pt x="5090138" y="341841"/>
                    <a:pt x="5048604" y="372407"/>
                    <a:pt x="5083444" y="333213"/>
                  </a:cubicBezTo>
                  <a:cubicBezTo>
                    <a:pt x="5098005" y="316832"/>
                    <a:pt x="5116789" y="304253"/>
                    <a:pt x="5129939" y="286719"/>
                  </a:cubicBezTo>
                  <a:cubicBezTo>
                    <a:pt x="5137688" y="276387"/>
                    <a:pt x="5144681" y="265442"/>
                    <a:pt x="5153186" y="255722"/>
                  </a:cubicBezTo>
                  <a:cubicBezTo>
                    <a:pt x="5162808" y="244725"/>
                    <a:pt x="5176078" y="236883"/>
                    <a:pt x="5184183" y="224725"/>
                  </a:cubicBezTo>
                  <a:cubicBezTo>
                    <a:pt x="5239567" y="141649"/>
                    <a:pt x="5153313" y="267737"/>
                    <a:pt x="5222929" y="178230"/>
                  </a:cubicBezTo>
                  <a:cubicBezTo>
                    <a:pt x="5264225" y="125134"/>
                    <a:pt x="5252033" y="118129"/>
                    <a:pt x="5308169" y="61993"/>
                  </a:cubicBezTo>
                  <a:cubicBezTo>
                    <a:pt x="5318501" y="51661"/>
                    <a:pt x="5329657" y="42090"/>
                    <a:pt x="5339166" y="30996"/>
                  </a:cubicBezTo>
                  <a:cubicBezTo>
                    <a:pt x="5391740" y="-30340"/>
                    <a:pt x="5334331" y="28082"/>
                    <a:pt x="5362413"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EFBBD6E-AFDE-4AE2-A296-B523DC381634}"/>
                </a:ext>
              </a:extLst>
            </p:cNvPr>
            <p:cNvGrpSpPr/>
            <p:nvPr/>
          </p:nvGrpSpPr>
          <p:grpSpPr>
            <a:xfrm>
              <a:off x="4115780" y="4478659"/>
              <a:ext cx="360040" cy="145995"/>
              <a:chOff x="611560" y="3148219"/>
              <a:chExt cx="360040" cy="145995"/>
            </a:xfrm>
            <a:solidFill>
              <a:srgbClr val="00B050"/>
            </a:solidFill>
          </p:grpSpPr>
          <p:cxnSp>
            <p:nvCxnSpPr>
              <p:cNvPr id="31" name="Straight Connector 30">
                <a:extLst>
                  <a:ext uri="{FF2B5EF4-FFF2-40B4-BE49-F238E27FC236}">
                    <a16:creationId xmlns:a16="http://schemas.microsoft.com/office/drawing/2014/main" id="{C8C8F056-A518-49E4-BD09-88756A55FB2B}"/>
                  </a:ext>
                </a:extLst>
              </p:cNvPr>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5731E6-9DF7-495D-9807-175A4393737A}"/>
                  </a:ext>
                </a:extLst>
              </p:cNvPr>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B248D4-645B-4BC1-9AEB-9EDCF6D00950}"/>
                  </a:ext>
                </a:extLst>
              </p:cNvPr>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B1F8A15E-691E-4D1B-88DB-74F6F96732ED}"/>
                  </a:ext>
                </a:extLst>
              </p:cNvPr>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23E05A49-9EB5-4766-B01F-6BBA043CD2AF}"/>
                </a:ext>
              </a:extLst>
            </p:cNvPr>
            <p:cNvGrpSpPr/>
            <p:nvPr/>
          </p:nvGrpSpPr>
          <p:grpSpPr>
            <a:xfrm>
              <a:off x="4907868" y="4077073"/>
              <a:ext cx="360040" cy="145995"/>
              <a:chOff x="611560" y="3148219"/>
              <a:chExt cx="360040" cy="145995"/>
            </a:xfrm>
            <a:solidFill>
              <a:srgbClr val="00B050"/>
            </a:solidFill>
          </p:grpSpPr>
          <p:cxnSp>
            <p:nvCxnSpPr>
              <p:cNvPr id="27" name="Straight Connector 26">
                <a:extLst>
                  <a:ext uri="{FF2B5EF4-FFF2-40B4-BE49-F238E27FC236}">
                    <a16:creationId xmlns:a16="http://schemas.microsoft.com/office/drawing/2014/main" id="{A95F5B8B-D540-4F40-83A6-58F2D9FDE88B}"/>
                  </a:ext>
                </a:extLst>
              </p:cNvPr>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1FCBA8-2E54-4068-B6E6-DD8A548CA67B}"/>
                  </a:ext>
                </a:extLst>
              </p:cNvPr>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DE29A7-00B6-4689-97F9-33E6134A05E7}"/>
                  </a:ext>
                </a:extLst>
              </p:cNvPr>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49382A6E-A780-4301-B72B-EEDDE534AAB5}"/>
                  </a:ext>
                </a:extLst>
              </p:cNvPr>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3D3593A-CDDE-480D-9B44-846AE08C59C3}"/>
                </a:ext>
              </a:extLst>
            </p:cNvPr>
            <p:cNvGrpSpPr/>
            <p:nvPr/>
          </p:nvGrpSpPr>
          <p:grpSpPr>
            <a:xfrm>
              <a:off x="5792694" y="3556620"/>
              <a:ext cx="360040" cy="145995"/>
              <a:chOff x="611560" y="3148219"/>
              <a:chExt cx="360040" cy="145995"/>
            </a:xfrm>
            <a:solidFill>
              <a:srgbClr val="00B050"/>
            </a:solidFill>
          </p:grpSpPr>
          <p:cxnSp>
            <p:nvCxnSpPr>
              <p:cNvPr id="23" name="Straight Connector 22">
                <a:extLst>
                  <a:ext uri="{FF2B5EF4-FFF2-40B4-BE49-F238E27FC236}">
                    <a16:creationId xmlns:a16="http://schemas.microsoft.com/office/drawing/2014/main" id="{0FCAF8D1-3584-416D-94F8-383E168FC6C6}"/>
                  </a:ext>
                </a:extLst>
              </p:cNvPr>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DA2FF9-FA0D-4FF8-B82B-99FC776B4DBA}"/>
                  </a:ext>
                </a:extLst>
              </p:cNvPr>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B52BFC-027C-404C-BBF4-CF3B070EDE04}"/>
                  </a:ext>
                </a:extLst>
              </p:cNvPr>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B292B35-95C4-42F7-9FDC-298C91E56B46}"/>
                  </a:ext>
                </a:extLst>
              </p:cNvPr>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F6E0737-6CFF-4188-9F27-6582E802EFEA}"/>
                </a:ext>
              </a:extLst>
            </p:cNvPr>
            <p:cNvGrpSpPr/>
            <p:nvPr/>
          </p:nvGrpSpPr>
          <p:grpSpPr>
            <a:xfrm>
              <a:off x="6600056" y="2983198"/>
              <a:ext cx="360040" cy="145995"/>
              <a:chOff x="611560" y="3148219"/>
              <a:chExt cx="360040" cy="145995"/>
            </a:xfrm>
            <a:solidFill>
              <a:srgbClr val="00B050"/>
            </a:solidFill>
          </p:grpSpPr>
          <p:cxnSp>
            <p:nvCxnSpPr>
              <p:cNvPr id="19" name="Straight Connector 18">
                <a:extLst>
                  <a:ext uri="{FF2B5EF4-FFF2-40B4-BE49-F238E27FC236}">
                    <a16:creationId xmlns:a16="http://schemas.microsoft.com/office/drawing/2014/main" id="{BA23754C-C390-4CB4-952D-B4C871A2F5A5}"/>
                  </a:ext>
                </a:extLst>
              </p:cNvPr>
              <p:cNvCxnSpPr/>
              <p:nvPr/>
            </p:nvCxnSpPr>
            <p:spPr>
              <a:xfrm flipV="1">
                <a:off x="611560" y="3212976"/>
                <a:ext cx="252028"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BE8A00-3C8C-4615-9E0E-2C5590E174AA}"/>
                  </a:ext>
                </a:extLst>
              </p:cNvPr>
              <p:cNvCxnSpPr/>
              <p:nvPr/>
            </p:nvCxnSpPr>
            <p:spPr>
              <a:xfrm flipV="1">
                <a:off x="826967" y="3148219"/>
                <a:ext cx="126014" cy="72008"/>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A4EB8E-2C62-455D-A81D-C79EFB385F74}"/>
                  </a:ext>
                </a:extLst>
              </p:cNvPr>
              <p:cNvCxnSpPr/>
              <p:nvPr/>
            </p:nvCxnSpPr>
            <p:spPr>
              <a:xfrm flipH="1" flipV="1">
                <a:off x="846204" y="3228094"/>
                <a:ext cx="125396" cy="66120"/>
              </a:xfrm>
              <a:prstGeom prst="line">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8B721703-8EE2-431A-BF75-A6787A1AFE63}"/>
                  </a:ext>
                </a:extLst>
              </p:cNvPr>
              <p:cNvSpPr/>
              <p:nvPr/>
            </p:nvSpPr>
            <p:spPr>
              <a:xfrm>
                <a:off x="773578" y="3194974"/>
                <a:ext cx="126014" cy="9001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extBox 34">
            <a:extLst>
              <a:ext uri="{FF2B5EF4-FFF2-40B4-BE49-F238E27FC236}">
                <a16:creationId xmlns:a16="http://schemas.microsoft.com/office/drawing/2014/main" id="{A12DD63E-3D71-48FD-9082-37509FD41A3B}"/>
              </a:ext>
            </a:extLst>
          </p:cNvPr>
          <p:cNvSpPr txBox="1"/>
          <p:nvPr/>
        </p:nvSpPr>
        <p:spPr>
          <a:xfrm>
            <a:off x="8678865" y="1196752"/>
            <a:ext cx="2971351" cy="4154984"/>
          </a:xfrm>
          <a:prstGeom prst="rect">
            <a:avLst/>
          </a:prstGeom>
          <a:noFill/>
        </p:spPr>
        <p:txBody>
          <a:bodyPr wrap="square" rtlCol="0">
            <a:spAutoFit/>
          </a:bodyPr>
          <a:lstStyle/>
          <a:p>
            <a:r>
              <a:rPr lang="en-US" sz="2400" dirty="0"/>
              <a:t>This drop test utilized the tied restraint loops.  It resulted in multiple load pulses as each loop pulled tight.</a:t>
            </a:r>
          </a:p>
          <a:p>
            <a:endParaRPr lang="en-US" sz="2400" dirty="0"/>
          </a:p>
          <a:p>
            <a:r>
              <a:rPr lang="en-US" sz="2400" dirty="0"/>
              <a:t>The maximum load was 12 N compared to 40 N using the simple cord.</a:t>
            </a:r>
          </a:p>
        </p:txBody>
      </p:sp>
    </p:spTree>
    <p:extLst>
      <p:ext uri="{BB962C8B-B14F-4D97-AF65-F5344CB8AC3E}">
        <p14:creationId xmlns:p14="http://schemas.microsoft.com/office/powerpoint/2010/main" val="402765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p:spPr>
        <p:txBody>
          <a:bodyPr/>
          <a:lstStyle/>
          <a:p>
            <a:fld id="{37085408-D563-46F5-AF3E-0DE3F8C485D3}" type="slidenum">
              <a:rPr lang="en-US" smtClean="0"/>
              <a:t>47</a:t>
            </a:fld>
            <a:endParaRPr lang="en-US"/>
          </a:p>
        </p:txBody>
      </p:sp>
      <p:grpSp>
        <p:nvGrpSpPr>
          <p:cNvPr id="6" name="Group 5">
            <a:extLst>
              <a:ext uri="{FF2B5EF4-FFF2-40B4-BE49-F238E27FC236}">
                <a16:creationId xmlns:a16="http://schemas.microsoft.com/office/drawing/2014/main" id="{9CD72E2F-4EE4-46BE-B1FE-66B5B15AA2E4}"/>
              </a:ext>
            </a:extLst>
          </p:cNvPr>
          <p:cNvGrpSpPr/>
          <p:nvPr/>
        </p:nvGrpSpPr>
        <p:grpSpPr>
          <a:xfrm>
            <a:off x="461886" y="381000"/>
            <a:ext cx="8148714" cy="6096000"/>
            <a:chOff x="1981200" y="381000"/>
            <a:chExt cx="8458200" cy="6096000"/>
          </a:xfrm>
        </p:grpSpPr>
        <p:graphicFrame>
          <p:nvGraphicFramePr>
            <p:cNvPr id="2" name="Chart 1"/>
            <p:cNvGraphicFramePr/>
            <p:nvPr>
              <p:extLst>
                <p:ext uri="{D42A27DB-BD31-4B8C-83A1-F6EECF244321}">
                  <p14:modId xmlns:p14="http://schemas.microsoft.com/office/powerpoint/2010/main" val="3944989761"/>
                </p:ext>
              </p:extLst>
            </p:nvPr>
          </p:nvGraphicFramePr>
          <p:xfrm>
            <a:off x="1981200" y="381000"/>
            <a:ext cx="845820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043771" y="1124744"/>
              <a:ext cx="2043021" cy="369332"/>
            </a:xfrm>
            <a:prstGeom prst="rect">
              <a:avLst/>
            </a:prstGeom>
            <a:noFill/>
          </p:spPr>
          <p:txBody>
            <a:bodyPr wrap="square" rtlCol="0">
              <a:spAutoFit/>
            </a:bodyPr>
            <a:lstStyle/>
            <a:p>
              <a:r>
                <a:rPr lang="en-US" dirty="0"/>
                <a:t>400 samples/sec</a:t>
              </a:r>
            </a:p>
          </p:txBody>
        </p:sp>
        <p:sp>
          <p:nvSpPr>
            <p:cNvPr id="5" name="Oval 4"/>
            <p:cNvSpPr/>
            <p:nvPr/>
          </p:nvSpPr>
          <p:spPr>
            <a:xfrm>
              <a:off x="2207568" y="1412776"/>
              <a:ext cx="64807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a:extLst>
              <a:ext uri="{FF2B5EF4-FFF2-40B4-BE49-F238E27FC236}">
                <a16:creationId xmlns:a16="http://schemas.microsoft.com/office/drawing/2014/main" id="{EB302FE3-F24F-465E-AEB9-01E894366C68}"/>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8567" y="3727794"/>
            <a:ext cx="3474319" cy="1775763"/>
          </a:xfrm>
          <a:prstGeom prst="rect">
            <a:avLst/>
          </a:prstGeom>
          <a:noFill/>
          <a:ln w="9525">
            <a:noFill/>
            <a:miter lim="800000"/>
            <a:headEnd/>
            <a:tailEnd/>
          </a:ln>
        </p:spPr>
      </p:pic>
      <p:sp>
        <p:nvSpPr>
          <p:cNvPr id="8" name="TextBox 7">
            <a:extLst>
              <a:ext uri="{FF2B5EF4-FFF2-40B4-BE49-F238E27FC236}">
                <a16:creationId xmlns:a16="http://schemas.microsoft.com/office/drawing/2014/main" id="{DC5B20D4-391D-4533-A588-8027E5EA6975}"/>
              </a:ext>
            </a:extLst>
          </p:cNvPr>
          <p:cNvSpPr txBox="1"/>
          <p:nvPr/>
        </p:nvSpPr>
        <p:spPr>
          <a:xfrm>
            <a:off x="8989255" y="1494076"/>
            <a:ext cx="2740859" cy="1938992"/>
          </a:xfrm>
          <a:prstGeom prst="rect">
            <a:avLst/>
          </a:prstGeom>
          <a:noFill/>
        </p:spPr>
        <p:txBody>
          <a:bodyPr wrap="square" rtlCol="0">
            <a:spAutoFit/>
          </a:bodyPr>
          <a:lstStyle/>
          <a:p>
            <a:r>
              <a:rPr lang="en-US" sz="2400" dirty="0"/>
              <a:t>This drop test utilized an elastic band which is typical for a simple model rocket.</a:t>
            </a:r>
          </a:p>
        </p:txBody>
      </p:sp>
    </p:spTree>
    <p:extLst>
      <p:ext uri="{BB962C8B-B14F-4D97-AF65-F5344CB8AC3E}">
        <p14:creationId xmlns:p14="http://schemas.microsoft.com/office/powerpoint/2010/main" val="348286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27"/>
          <p:cNvSpPr>
            <a:spLocks noGrp="1"/>
          </p:cNvSpPr>
          <p:nvPr>
            <p:ph type="sldNum" sz="quarter" idx="12"/>
          </p:nvPr>
        </p:nvSpPr>
        <p:spPr/>
        <p:txBody>
          <a:bodyPr/>
          <a:lstStyle/>
          <a:p>
            <a:fld id="{37085408-D563-46F5-AF3E-0DE3F8C485D3}" type="slidenum">
              <a:rPr lang="en-US" smtClean="0"/>
              <a:t>48</a:t>
            </a:fld>
            <a:endParaRPr lang="en-US"/>
          </a:p>
        </p:txBody>
      </p:sp>
      <p:grpSp>
        <p:nvGrpSpPr>
          <p:cNvPr id="6" name="Group 5">
            <a:extLst>
              <a:ext uri="{FF2B5EF4-FFF2-40B4-BE49-F238E27FC236}">
                <a16:creationId xmlns:a16="http://schemas.microsoft.com/office/drawing/2014/main" id="{46BEFAEA-DE53-427A-842D-7CF7ABC65ACA}"/>
              </a:ext>
            </a:extLst>
          </p:cNvPr>
          <p:cNvGrpSpPr/>
          <p:nvPr/>
        </p:nvGrpSpPr>
        <p:grpSpPr>
          <a:xfrm>
            <a:off x="1905000" y="381000"/>
            <a:ext cx="8534400" cy="6072336"/>
            <a:chOff x="1905000" y="381000"/>
            <a:chExt cx="8534400" cy="6072336"/>
          </a:xfrm>
        </p:grpSpPr>
        <p:graphicFrame>
          <p:nvGraphicFramePr>
            <p:cNvPr id="2" name="Chart 1"/>
            <p:cNvGraphicFramePr/>
            <p:nvPr>
              <p:extLst>
                <p:ext uri="{D42A27DB-BD31-4B8C-83A1-F6EECF244321}">
                  <p14:modId xmlns:p14="http://schemas.microsoft.com/office/powerpoint/2010/main" val="4246995542"/>
                </p:ext>
              </p:extLst>
            </p:nvPr>
          </p:nvGraphicFramePr>
          <p:xfrm>
            <a:off x="1905000" y="381000"/>
            <a:ext cx="8534400" cy="538826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a:off x="3141505" y="5157192"/>
              <a:ext cx="0" cy="12601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39716" y="5193196"/>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51884" y="5193196"/>
              <a:ext cx="0"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76320" y="5193196"/>
              <a:ext cx="0" cy="12601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141506" y="6219310"/>
              <a:ext cx="5834815" cy="1800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83932" y="6048000"/>
              <a:ext cx="1008112" cy="369332"/>
            </a:xfrm>
            <a:prstGeom prst="rect">
              <a:avLst/>
            </a:prstGeom>
            <a:solidFill>
              <a:schemeClr val="bg1"/>
            </a:solidFill>
          </p:spPr>
          <p:txBody>
            <a:bodyPr wrap="square" rtlCol="0">
              <a:spAutoFit/>
            </a:bodyPr>
            <a:lstStyle/>
            <a:p>
              <a:pPr algn="ctr"/>
              <a:r>
                <a:rPr lang="en-US" dirty="0"/>
                <a:t>0.8 Sec</a:t>
              </a:r>
            </a:p>
          </p:txBody>
        </p:sp>
        <p:cxnSp>
          <p:nvCxnSpPr>
            <p:cNvPr id="20" name="Straight Arrow Connector 19"/>
            <p:cNvCxnSpPr/>
            <p:nvPr/>
          </p:nvCxnSpPr>
          <p:spPr>
            <a:xfrm>
              <a:off x="3140324" y="5877272"/>
              <a:ext cx="1911561"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141506" y="5499230"/>
              <a:ext cx="398211"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47728" y="5687960"/>
              <a:ext cx="1008112" cy="369332"/>
            </a:xfrm>
            <a:prstGeom prst="rect">
              <a:avLst/>
            </a:prstGeom>
            <a:solidFill>
              <a:schemeClr val="bg1"/>
            </a:solidFill>
          </p:spPr>
          <p:txBody>
            <a:bodyPr wrap="square" rtlCol="0">
              <a:spAutoFit/>
            </a:bodyPr>
            <a:lstStyle/>
            <a:p>
              <a:pPr algn="ctr"/>
              <a:r>
                <a:rPr lang="en-US" dirty="0"/>
                <a:t>0.3 Sec</a:t>
              </a:r>
            </a:p>
          </p:txBody>
        </p:sp>
        <p:sp>
          <p:nvSpPr>
            <p:cNvPr id="27" name="TextBox 26"/>
            <p:cNvSpPr txBox="1"/>
            <p:nvPr/>
          </p:nvSpPr>
          <p:spPr>
            <a:xfrm>
              <a:off x="2099556" y="5301208"/>
              <a:ext cx="1008112" cy="369332"/>
            </a:xfrm>
            <a:prstGeom prst="rect">
              <a:avLst/>
            </a:prstGeom>
            <a:solidFill>
              <a:schemeClr val="bg1"/>
            </a:solidFill>
          </p:spPr>
          <p:txBody>
            <a:bodyPr wrap="square" rtlCol="0">
              <a:spAutoFit/>
            </a:bodyPr>
            <a:lstStyle/>
            <a:p>
              <a:pPr algn="ctr"/>
              <a:r>
                <a:rPr lang="en-US" dirty="0"/>
                <a:t>0.06 Sec</a:t>
              </a:r>
            </a:p>
          </p:txBody>
        </p:sp>
        <p:sp>
          <p:nvSpPr>
            <p:cNvPr id="29" name="TextBox 28"/>
            <p:cNvSpPr txBox="1"/>
            <p:nvPr/>
          </p:nvSpPr>
          <p:spPr>
            <a:xfrm>
              <a:off x="8364252" y="946088"/>
              <a:ext cx="1764196" cy="369332"/>
            </a:xfrm>
            <a:prstGeom prst="rect">
              <a:avLst/>
            </a:prstGeom>
            <a:noFill/>
          </p:spPr>
          <p:txBody>
            <a:bodyPr wrap="square" rtlCol="0">
              <a:spAutoFit/>
            </a:bodyPr>
            <a:lstStyle/>
            <a:p>
              <a:r>
                <a:rPr lang="en-US" dirty="0"/>
                <a:t>400 samples/sec</a:t>
              </a:r>
            </a:p>
          </p:txBody>
        </p:sp>
        <p:sp>
          <p:nvSpPr>
            <p:cNvPr id="30" name="TextBox 29"/>
            <p:cNvSpPr txBox="1"/>
            <p:nvPr/>
          </p:nvSpPr>
          <p:spPr>
            <a:xfrm>
              <a:off x="4223791" y="2132856"/>
              <a:ext cx="5496983" cy="1015663"/>
            </a:xfrm>
            <a:prstGeom prst="rect">
              <a:avLst/>
            </a:prstGeom>
            <a:noFill/>
          </p:spPr>
          <p:txBody>
            <a:bodyPr wrap="square" rtlCol="0">
              <a:spAutoFit/>
            </a:bodyPr>
            <a:lstStyle/>
            <a:p>
              <a:r>
                <a:rPr lang="en-US" sz="2000" dirty="0"/>
                <a:t>The elastic band stretched out the reaction time and resulted in the lowest snatch force acting on the system.</a:t>
              </a:r>
            </a:p>
          </p:txBody>
        </p:sp>
        <p:cxnSp>
          <p:nvCxnSpPr>
            <p:cNvPr id="5" name="Straight Connector 4"/>
            <p:cNvCxnSpPr/>
            <p:nvPr/>
          </p:nvCxnSpPr>
          <p:spPr>
            <a:xfrm>
              <a:off x="2747628" y="1315420"/>
              <a:ext cx="972108"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47628" y="3861048"/>
              <a:ext cx="252028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7628" y="4401108"/>
              <a:ext cx="72008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67708" y="1472792"/>
              <a:ext cx="1944216" cy="369332"/>
            </a:xfrm>
            <a:prstGeom prst="rect">
              <a:avLst/>
            </a:prstGeom>
            <a:noFill/>
          </p:spPr>
          <p:txBody>
            <a:bodyPr wrap="square" rtlCol="0">
              <a:spAutoFit/>
            </a:bodyPr>
            <a:lstStyle/>
            <a:p>
              <a:r>
                <a:rPr lang="en-US" b="1" dirty="0">
                  <a:solidFill>
                    <a:srgbClr val="92D050"/>
                  </a:solidFill>
                </a:rPr>
                <a:t>Rigid Cord</a:t>
              </a:r>
            </a:p>
          </p:txBody>
        </p:sp>
      </p:grpSp>
    </p:spTree>
    <p:extLst>
      <p:ext uri="{BB962C8B-B14F-4D97-AF65-F5344CB8AC3E}">
        <p14:creationId xmlns:p14="http://schemas.microsoft.com/office/powerpoint/2010/main" val="274893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8C17FD-D8CB-4014-B1E4-26797D17699B}"/>
              </a:ext>
            </a:extLst>
          </p:cNvPr>
          <p:cNvSpPr>
            <a:spLocks noGrp="1"/>
          </p:cNvSpPr>
          <p:nvPr>
            <p:ph type="sldNum" sz="quarter" idx="12"/>
          </p:nvPr>
        </p:nvSpPr>
        <p:spPr/>
        <p:txBody>
          <a:bodyPr/>
          <a:lstStyle/>
          <a:p>
            <a:fld id="{EE4B6F6E-FD67-4EFF-BA34-FE9B52470A9F}" type="slidenum">
              <a:rPr lang="en-US" smtClean="0"/>
              <a:t>49</a:t>
            </a:fld>
            <a:endParaRPr lang="en-US"/>
          </a:p>
        </p:txBody>
      </p:sp>
      <p:sp>
        <p:nvSpPr>
          <p:cNvPr id="3" name="Title 2">
            <a:extLst>
              <a:ext uri="{FF2B5EF4-FFF2-40B4-BE49-F238E27FC236}">
                <a16:creationId xmlns:a16="http://schemas.microsoft.com/office/drawing/2014/main" id="{E227CB06-2270-4D1A-9C1E-94FA40F4940F}"/>
              </a:ext>
            </a:extLst>
          </p:cNvPr>
          <p:cNvSpPr txBox="1">
            <a:spLocks/>
          </p:cNvSpPr>
          <p:nvPr/>
        </p:nvSpPr>
        <p:spPr>
          <a:xfrm>
            <a:off x="2846363" y="173869"/>
            <a:ext cx="6499274" cy="742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Experiment Suggestions</a:t>
            </a:r>
          </a:p>
        </p:txBody>
      </p:sp>
      <p:sp>
        <p:nvSpPr>
          <p:cNvPr id="4" name="TextBox 3">
            <a:extLst>
              <a:ext uri="{FF2B5EF4-FFF2-40B4-BE49-F238E27FC236}">
                <a16:creationId xmlns:a16="http://schemas.microsoft.com/office/drawing/2014/main" id="{40E35F3B-F636-4AB8-934E-3AF502481786}"/>
              </a:ext>
            </a:extLst>
          </p:cNvPr>
          <p:cNvSpPr txBox="1"/>
          <p:nvPr/>
        </p:nvSpPr>
        <p:spPr>
          <a:xfrm>
            <a:off x="1471155" y="1382315"/>
            <a:ext cx="9641305" cy="3046988"/>
          </a:xfrm>
          <a:prstGeom prst="rect">
            <a:avLst/>
          </a:prstGeom>
          <a:noFill/>
        </p:spPr>
        <p:txBody>
          <a:bodyPr wrap="square" rtlCol="0">
            <a:spAutoFit/>
          </a:bodyPr>
          <a:lstStyle/>
          <a:p>
            <a:pPr marL="342900" indent="-342900">
              <a:spcAft>
                <a:spcPts val="1200"/>
              </a:spcAft>
              <a:buAutoNum type="arabicPeriod"/>
            </a:pPr>
            <a:r>
              <a:rPr lang="en-US" sz="2400" dirty="0"/>
              <a:t>Effect of Apex Vent size on opening loads</a:t>
            </a:r>
          </a:p>
          <a:p>
            <a:pPr marL="800100" lvl="1" indent="-342900">
              <a:spcAft>
                <a:spcPts val="1200"/>
              </a:spcAft>
              <a:buFont typeface="Arial" panose="020B0604020202020204" pitchFamily="34" charset="0"/>
              <a:buChar char="•"/>
            </a:pPr>
            <a:r>
              <a:rPr lang="en-US" sz="2000" dirty="0"/>
              <a:t>Build several canopies with identical area and cut various size holes at the apex.</a:t>
            </a:r>
          </a:p>
          <a:p>
            <a:pPr marL="342900" indent="-342900">
              <a:spcAft>
                <a:spcPts val="1200"/>
              </a:spcAft>
              <a:buAutoNum type="arabicPeriod"/>
            </a:pPr>
            <a:r>
              <a:rPr lang="en-US" sz="2400" dirty="0"/>
              <a:t>Effect of canopy porosity on opening loads</a:t>
            </a:r>
          </a:p>
          <a:p>
            <a:pPr marL="800100" lvl="1" indent="-342900">
              <a:spcAft>
                <a:spcPts val="1200"/>
              </a:spcAft>
              <a:buFont typeface="Arial" panose="020B0604020202020204" pitchFamily="34" charset="0"/>
              <a:buChar char="•"/>
            </a:pPr>
            <a:r>
              <a:rPr lang="en-US" sz="2000" dirty="0"/>
              <a:t>Build several canopies with identical areas and use a paper punch to perforate the canopies with different number of holes.  Calculate the total area of the holes in each canopy and calculate a porosity ratios (R</a:t>
            </a:r>
            <a:r>
              <a:rPr lang="en-US" sz="2000" baseline="-25000" dirty="0"/>
              <a:t>p</a:t>
            </a:r>
            <a:r>
              <a:rPr lang="en-US" sz="2000" dirty="0"/>
              <a:t> = Total Hole Area / Canopy Area) </a:t>
            </a:r>
          </a:p>
          <a:p>
            <a:pPr marL="342900" indent="-342900">
              <a:spcAft>
                <a:spcPts val="1200"/>
              </a:spcAft>
              <a:buAutoNum type="arabicPeriod"/>
            </a:pPr>
            <a:r>
              <a:rPr lang="en-US" sz="2400" dirty="0"/>
              <a:t>Effect of elastic band length of shock attenuation</a:t>
            </a:r>
          </a:p>
        </p:txBody>
      </p:sp>
    </p:spTree>
    <p:extLst>
      <p:ext uri="{BB962C8B-B14F-4D97-AF65-F5344CB8AC3E}">
        <p14:creationId xmlns:p14="http://schemas.microsoft.com/office/powerpoint/2010/main" val="7425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37085408-D563-46F5-AF3E-0DE3F8C485D3}" type="slidenum">
              <a:rPr lang="en-US" smtClean="0"/>
              <a:t>5</a:t>
            </a:fld>
            <a:endParaRPr lang="en-US"/>
          </a:p>
        </p:txBody>
      </p:sp>
      <p:grpSp>
        <p:nvGrpSpPr>
          <p:cNvPr id="4" name="Group 3">
            <a:extLst>
              <a:ext uri="{FF2B5EF4-FFF2-40B4-BE49-F238E27FC236}">
                <a16:creationId xmlns:a16="http://schemas.microsoft.com/office/drawing/2014/main" id="{F4290DF5-8646-4ED3-A4FB-3E714D482230}"/>
              </a:ext>
            </a:extLst>
          </p:cNvPr>
          <p:cNvGrpSpPr/>
          <p:nvPr/>
        </p:nvGrpSpPr>
        <p:grpSpPr>
          <a:xfrm rot="17753968">
            <a:off x="2504918" y="-982127"/>
            <a:ext cx="684076" cy="5347248"/>
            <a:chOff x="5627948" y="1142092"/>
            <a:chExt cx="684076" cy="5347248"/>
          </a:xfrm>
        </p:grpSpPr>
        <p:sp>
          <p:nvSpPr>
            <p:cNvPr id="3" name="Block Arc 2"/>
            <p:cNvSpPr/>
            <p:nvPr/>
          </p:nvSpPr>
          <p:spPr>
            <a:xfrm>
              <a:off x="5627948" y="1142092"/>
              <a:ext cx="684076" cy="5167228"/>
            </a:xfrm>
            <a:prstGeom prst="blockArc">
              <a:avLst>
                <a:gd name="adj1" fmla="val 10800000"/>
                <a:gd name="adj2" fmla="val 21504358"/>
                <a:gd name="adj3" fmla="val 847"/>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a:stCxn id="3" idx="0"/>
              <a:endCxn id="9" idx="0"/>
            </p:cNvCxnSpPr>
            <p:nvPr/>
          </p:nvCxnSpPr>
          <p:spPr>
            <a:xfrm>
              <a:off x="5630846" y="3725706"/>
              <a:ext cx="339141" cy="22595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 idx="1"/>
              <a:endCxn id="9" idx="0"/>
            </p:cNvCxnSpPr>
            <p:nvPr/>
          </p:nvCxnSpPr>
          <p:spPr>
            <a:xfrm flipH="1">
              <a:off x="5969987" y="3716268"/>
              <a:ext cx="339139" cy="226901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35960" y="5985284"/>
              <a:ext cx="4680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3227B50C-A22D-49D5-83ED-0CB647B7B056}"/>
              </a:ext>
            </a:extLst>
          </p:cNvPr>
          <p:cNvSpPr txBox="1"/>
          <p:nvPr/>
        </p:nvSpPr>
        <p:spPr>
          <a:xfrm>
            <a:off x="2889796" y="258450"/>
            <a:ext cx="6412407" cy="584775"/>
          </a:xfrm>
          <a:prstGeom prst="rect">
            <a:avLst/>
          </a:prstGeom>
          <a:noFill/>
        </p:spPr>
        <p:txBody>
          <a:bodyPr wrap="square" rtlCol="0">
            <a:spAutoFit/>
          </a:bodyPr>
          <a:lstStyle/>
          <a:p>
            <a:pPr algn="ctr"/>
            <a:r>
              <a:rPr lang="en-US" sz="3200" dirty="0">
                <a:solidFill>
                  <a:srgbClr val="FF0000"/>
                </a:solidFill>
              </a:rPr>
              <a:t>What causes the large Opening Load</a:t>
            </a:r>
          </a:p>
        </p:txBody>
      </p:sp>
    </p:spTree>
    <p:extLst>
      <p:ext uri="{BB962C8B-B14F-4D97-AF65-F5344CB8AC3E}">
        <p14:creationId xmlns:p14="http://schemas.microsoft.com/office/powerpoint/2010/main" val="379963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vecto.rs/1024/vector-line-drawing-of-a-happy-skydiver-parachuting-down-to-earth-by-gnurf-60.jpg"/>
          <p:cNvSpPr>
            <a:spLocks noChangeAspect="1" noChangeArrowheads="1"/>
          </p:cNvSpPr>
          <p:nvPr/>
        </p:nvSpPr>
        <p:spPr bwMode="auto">
          <a:xfrm>
            <a:off x="1587501" y="-136525"/>
            <a:ext cx="5857875" cy="5972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1.bp.blogspot.com/-twlq9fz57zU/Tc__tYIui6I/AAAAAAAAeGw/GnRQ39OAz3w/s400/parachute_cartoon.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5744" y="2096852"/>
            <a:ext cx="3075342" cy="29523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71564" y="2708921"/>
            <a:ext cx="3744416" cy="1015663"/>
          </a:xfrm>
          <a:prstGeom prst="rect">
            <a:avLst/>
          </a:prstGeom>
          <a:noFill/>
        </p:spPr>
        <p:txBody>
          <a:bodyPr wrap="square" rtlCol="0">
            <a:spAutoFit/>
          </a:bodyPr>
          <a:lstStyle/>
          <a:p>
            <a:r>
              <a:rPr lang="en-US" sz="6000" dirty="0"/>
              <a:t>Questions?</a:t>
            </a:r>
          </a:p>
        </p:txBody>
      </p:sp>
      <p:sp>
        <p:nvSpPr>
          <p:cNvPr id="6" name="Slide Number Placeholder 5"/>
          <p:cNvSpPr>
            <a:spLocks noGrp="1"/>
          </p:cNvSpPr>
          <p:nvPr>
            <p:ph type="sldNum" sz="quarter" idx="12"/>
          </p:nvPr>
        </p:nvSpPr>
        <p:spPr/>
        <p:txBody>
          <a:bodyPr/>
          <a:lstStyle/>
          <a:p>
            <a:fld id="{37085408-D563-46F5-AF3E-0DE3F8C485D3}" type="slidenum">
              <a:rPr lang="en-US" smtClean="0"/>
              <a:t>50</a:t>
            </a:fld>
            <a:endParaRPr lang="en-US"/>
          </a:p>
        </p:txBody>
      </p:sp>
    </p:spTree>
    <p:extLst>
      <p:ext uri="{BB962C8B-B14F-4D97-AF65-F5344CB8AC3E}">
        <p14:creationId xmlns:p14="http://schemas.microsoft.com/office/powerpoint/2010/main" val="496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2000" fill="hold"/>
                                        <p:tgtEl>
                                          <p:spTgt spid="2052"/>
                                        </p:tgtEl>
                                        <p:attrNameLst>
                                          <p:attrName>ppt_x</p:attrName>
                                        </p:attrNameLst>
                                      </p:cBhvr>
                                      <p:tavLst>
                                        <p:tav tm="0">
                                          <p:val>
                                            <p:strVal val="#ppt_x"/>
                                          </p:val>
                                        </p:tav>
                                        <p:tav tm="100000">
                                          <p:val>
                                            <p:strVal val="#ppt_x"/>
                                          </p:val>
                                        </p:tav>
                                      </p:tavLst>
                                    </p:anim>
                                    <p:anim calcmode="lin" valueType="num">
                                      <p:cBhvr additive="base">
                                        <p:cTn id="8" dur="2000" fill="hold"/>
                                        <p:tgtEl>
                                          <p:spTgt spid="2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37085408-D563-46F5-AF3E-0DE3F8C485D3}" type="slidenum">
              <a:rPr lang="en-US" smtClean="0"/>
              <a:t>6</a:t>
            </a:fld>
            <a:endParaRPr lang="en-US"/>
          </a:p>
        </p:txBody>
      </p:sp>
      <p:grpSp>
        <p:nvGrpSpPr>
          <p:cNvPr id="4" name="Group 3">
            <a:extLst>
              <a:ext uri="{FF2B5EF4-FFF2-40B4-BE49-F238E27FC236}">
                <a16:creationId xmlns:a16="http://schemas.microsoft.com/office/drawing/2014/main" id="{F4290DF5-8646-4ED3-A4FB-3E714D482230}"/>
              </a:ext>
            </a:extLst>
          </p:cNvPr>
          <p:cNvGrpSpPr/>
          <p:nvPr/>
        </p:nvGrpSpPr>
        <p:grpSpPr>
          <a:xfrm rot="17753968">
            <a:off x="3419318" y="-433487"/>
            <a:ext cx="684076" cy="5347248"/>
            <a:chOff x="5627948" y="1142092"/>
            <a:chExt cx="684076" cy="5347248"/>
          </a:xfrm>
        </p:grpSpPr>
        <p:sp>
          <p:nvSpPr>
            <p:cNvPr id="3" name="Block Arc 2"/>
            <p:cNvSpPr/>
            <p:nvPr/>
          </p:nvSpPr>
          <p:spPr>
            <a:xfrm>
              <a:off x="5627948" y="1142092"/>
              <a:ext cx="684076" cy="5167228"/>
            </a:xfrm>
            <a:prstGeom prst="blockArc">
              <a:avLst>
                <a:gd name="adj1" fmla="val 10800000"/>
                <a:gd name="adj2" fmla="val 21504358"/>
                <a:gd name="adj3" fmla="val 847"/>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a:stCxn id="3" idx="0"/>
              <a:endCxn id="9" idx="0"/>
            </p:cNvCxnSpPr>
            <p:nvPr/>
          </p:nvCxnSpPr>
          <p:spPr>
            <a:xfrm>
              <a:off x="5630846" y="3725706"/>
              <a:ext cx="339141" cy="22595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 idx="1"/>
              <a:endCxn id="9" idx="0"/>
            </p:cNvCxnSpPr>
            <p:nvPr/>
          </p:nvCxnSpPr>
          <p:spPr>
            <a:xfrm flipH="1">
              <a:off x="5969987" y="3716268"/>
              <a:ext cx="339139" cy="226901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35960" y="5985284"/>
              <a:ext cx="4680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FF5F0E36-8EE8-4669-99EB-9F247D2FFE29}"/>
              </a:ext>
            </a:extLst>
          </p:cNvPr>
          <p:cNvSpPr txBox="1"/>
          <p:nvPr/>
        </p:nvSpPr>
        <p:spPr>
          <a:xfrm>
            <a:off x="2889796" y="258450"/>
            <a:ext cx="6412407" cy="584775"/>
          </a:xfrm>
          <a:prstGeom prst="rect">
            <a:avLst/>
          </a:prstGeom>
          <a:noFill/>
        </p:spPr>
        <p:txBody>
          <a:bodyPr wrap="square" rtlCol="0">
            <a:spAutoFit/>
          </a:bodyPr>
          <a:lstStyle/>
          <a:p>
            <a:pPr algn="ctr"/>
            <a:r>
              <a:rPr lang="en-US" sz="3200" dirty="0">
                <a:solidFill>
                  <a:srgbClr val="FF0000"/>
                </a:solidFill>
              </a:rPr>
              <a:t>What causes the large Opening Load</a:t>
            </a:r>
          </a:p>
        </p:txBody>
      </p:sp>
    </p:spTree>
    <p:extLst>
      <p:ext uri="{BB962C8B-B14F-4D97-AF65-F5344CB8AC3E}">
        <p14:creationId xmlns:p14="http://schemas.microsoft.com/office/powerpoint/2010/main" val="262335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37085408-D563-46F5-AF3E-0DE3F8C485D3}" type="slidenum">
              <a:rPr lang="en-US" smtClean="0"/>
              <a:t>7</a:t>
            </a:fld>
            <a:endParaRPr lang="en-US"/>
          </a:p>
        </p:txBody>
      </p:sp>
      <p:grpSp>
        <p:nvGrpSpPr>
          <p:cNvPr id="4" name="Group 3">
            <a:extLst>
              <a:ext uri="{FF2B5EF4-FFF2-40B4-BE49-F238E27FC236}">
                <a16:creationId xmlns:a16="http://schemas.microsoft.com/office/drawing/2014/main" id="{F4290DF5-8646-4ED3-A4FB-3E714D482230}"/>
              </a:ext>
            </a:extLst>
          </p:cNvPr>
          <p:cNvGrpSpPr/>
          <p:nvPr/>
        </p:nvGrpSpPr>
        <p:grpSpPr>
          <a:xfrm rot="17738444">
            <a:off x="4171714" y="134309"/>
            <a:ext cx="1995334" cy="5260445"/>
            <a:chOff x="5144878" y="1228895"/>
            <a:chExt cx="1995334" cy="5260445"/>
          </a:xfrm>
        </p:grpSpPr>
        <p:sp>
          <p:nvSpPr>
            <p:cNvPr id="3" name="Block Arc 2"/>
            <p:cNvSpPr/>
            <p:nvPr/>
          </p:nvSpPr>
          <p:spPr>
            <a:xfrm>
              <a:off x="5144878" y="1228895"/>
              <a:ext cx="1553335" cy="5080424"/>
            </a:xfrm>
            <a:prstGeom prst="blockArc">
              <a:avLst>
                <a:gd name="adj1" fmla="val 10800000"/>
                <a:gd name="adj2" fmla="val 21504358"/>
                <a:gd name="adj3" fmla="val 847"/>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 name="Straight Connector 4"/>
            <p:cNvCxnSpPr>
              <a:cxnSpLocks/>
              <a:stCxn id="3" idx="0"/>
              <a:endCxn id="9" idx="0"/>
            </p:cNvCxnSpPr>
            <p:nvPr/>
          </p:nvCxnSpPr>
          <p:spPr>
            <a:xfrm rot="3861556">
              <a:off x="4384651" y="4766658"/>
              <a:ext cx="2352139" cy="2210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a:stCxn id="3" idx="1"/>
              <a:endCxn id="9" idx="0"/>
            </p:cNvCxnSpPr>
            <p:nvPr/>
          </p:nvCxnSpPr>
          <p:spPr>
            <a:xfrm rot="3861556">
              <a:off x="5478299" y="4057064"/>
              <a:ext cx="1704994" cy="16188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35960" y="5985284"/>
              <a:ext cx="4680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5D01694C-BEB9-4604-8A60-1AC1EAFF0235}"/>
              </a:ext>
            </a:extLst>
          </p:cNvPr>
          <p:cNvSpPr/>
          <p:nvPr/>
        </p:nvSpPr>
        <p:spPr>
          <a:xfrm rot="17640288">
            <a:off x="3293643" y="1306575"/>
            <a:ext cx="1085674" cy="210320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EF9C7A5-7BE0-4D7D-9ADE-483D5775B5C4}"/>
              </a:ext>
            </a:extLst>
          </p:cNvPr>
          <p:cNvSpPr txBox="1"/>
          <p:nvPr/>
        </p:nvSpPr>
        <p:spPr>
          <a:xfrm>
            <a:off x="355145" y="4105999"/>
            <a:ext cx="4090246" cy="2308324"/>
          </a:xfrm>
          <a:prstGeom prst="rect">
            <a:avLst/>
          </a:prstGeom>
          <a:noFill/>
        </p:spPr>
        <p:txBody>
          <a:bodyPr wrap="square" rtlCol="0">
            <a:spAutoFit/>
          </a:bodyPr>
          <a:lstStyle/>
          <a:p>
            <a:r>
              <a:rPr lang="en-US" sz="2400" dirty="0"/>
              <a:t>As the parachute canopy begins to open it starts scooping up air that “is at rest”.  This “resting” air has inertia and thus wants to resist being accelerated…</a:t>
            </a:r>
          </a:p>
        </p:txBody>
      </p:sp>
      <p:sp>
        <p:nvSpPr>
          <p:cNvPr id="18" name="TextBox 17">
            <a:extLst>
              <a:ext uri="{FF2B5EF4-FFF2-40B4-BE49-F238E27FC236}">
                <a16:creationId xmlns:a16="http://schemas.microsoft.com/office/drawing/2014/main" id="{E0BC2F4B-A556-4139-9549-03778D0ADB47}"/>
              </a:ext>
            </a:extLst>
          </p:cNvPr>
          <p:cNvSpPr txBox="1"/>
          <p:nvPr/>
        </p:nvSpPr>
        <p:spPr>
          <a:xfrm>
            <a:off x="2889796" y="258450"/>
            <a:ext cx="6412407" cy="584775"/>
          </a:xfrm>
          <a:prstGeom prst="rect">
            <a:avLst/>
          </a:prstGeom>
          <a:noFill/>
        </p:spPr>
        <p:txBody>
          <a:bodyPr wrap="square" rtlCol="0">
            <a:spAutoFit/>
          </a:bodyPr>
          <a:lstStyle/>
          <a:p>
            <a:pPr algn="ctr"/>
            <a:r>
              <a:rPr lang="en-US" sz="3200" dirty="0">
                <a:solidFill>
                  <a:srgbClr val="FF0000"/>
                </a:solidFill>
              </a:rPr>
              <a:t>What causes the large Opening Load</a:t>
            </a:r>
          </a:p>
        </p:txBody>
      </p:sp>
    </p:spTree>
    <p:extLst>
      <p:ext uri="{BB962C8B-B14F-4D97-AF65-F5344CB8AC3E}">
        <p14:creationId xmlns:p14="http://schemas.microsoft.com/office/powerpoint/2010/main" val="266478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37085408-D563-46F5-AF3E-0DE3F8C485D3}" type="slidenum">
              <a:rPr lang="en-US" smtClean="0"/>
              <a:t>8</a:t>
            </a:fld>
            <a:endParaRPr lang="en-US"/>
          </a:p>
        </p:txBody>
      </p:sp>
      <p:grpSp>
        <p:nvGrpSpPr>
          <p:cNvPr id="8" name="Group 7">
            <a:extLst>
              <a:ext uri="{FF2B5EF4-FFF2-40B4-BE49-F238E27FC236}">
                <a16:creationId xmlns:a16="http://schemas.microsoft.com/office/drawing/2014/main" id="{34BB7B59-4CE7-4B50-B7C3-E2DAC8210054}"/>
              </a:ext>
            </a:extLst>
          </p:cNvPr>
          <p:cNvGrpSpPr/>
          <p:nvPr/>
        </p:nvGrpSpPr>
        <p:grpSpPr>
          <a:xfrm rot="17981512">
            <a:off x="4912172" y="1126844"/>
            <a:ext cx="3960440" cy="5364596"/>
            <a:chOff x="4079776" y="1124744"/>
            <a:chExt cx="3960440" cy="5364596"/>
          </a:xfrm>
        </p:grpSpPr>
        <p:sp>
          <p:nvSpPr>
            <p:cNvPr id="3" name="Block Arc 2"/>
            <p:cNvSpPr/>
            <p:nvPr/>
          </p:nvSpPr>
          <p:spPr>
            <a:xfrm>
              <a:off x="4079776" y="1124744"/>
              <a:ext cx="3960440" cy="3564396"/>
            </a:xfrm>
            <a:prstGeom prst="blockArc">
              <a:avLst>
                <a:gd name="adj1" fmla="val 10800000"/>
                <a:gd name="adj2" fmla="val 21504358"/>
                <a:gd name="adj3" fmla="val 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a:stCxn id="3" idx="0"/>
            </p:cNvCxnSpPr>
            <p:nvPr/>
          </p:nvCxnSpPr>
          <p:spPr>
            <a:xfrm>
              <a:off x="4094872" y="2906942"/>
              <a:ext cx="1893117" cy="30783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 idx="1"/>
            </p:cNvCxnSpPr>
            <p:nvPr/>
          </p:nvCxnSpPr>
          <p:spPr>
            <a:xfrm flipH="1">
              <a:off x="5987988" y="2852282"/>
              <a:ext cx="2036192" cy="31330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35960" y="5985284"/>
              <a:ext cx="4680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23780" y="1268760"/>
              <a:ext cx="3256396" cy="216924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5BFED5E2-C6B8-4212-B8E7-EF8F745ED3BC}"/>
              </a:ext>
            </a:extLst>
          </p:cNvPr>
          <p:cNvSpPr txBox="1"/>
          <p:nvPr/>
        </p:nvSpPr>
        <p:spPr>
          <a:xfrm>
            <a:off x="336308" y="4117260"/>
            <a:ext cx="3947488" cy="2308324"/>
          </a:xfrm>
          <a:prstGeom prst="rect">
            <a:avLst/>
          </a:prstGeom>
          <a:noFill/>
        </p:spPr>
        <p:txBody>
          <a:bodyPr wrap="square" rtlCol="0">
            <a:spAutoFit/>
          </a:bodyPr>
          <a:lstStyle/>
          <a:p>
            <a:r>
              <a:rPr lang="en-US" sz="2400" dirty="0"/>
              <a:t>The moving payload body also has inertia and it wants to resist being decelerated…  These opposing inertial states cause the large opening force to exist in the system.</a:t>
            </a:r>
          </a:p>
        </p:txBody>
      </p:sp>
      <p:sp>
        <p:nvSpPr>
          <p:cNvPr id="38" name="TextBox 37">
            <a:extLst>
              <a:ext uri="{FF2B5EF4-FFF2-40B4-BE49-F238E27FC236}">
                <a16:creationId xmlns:a16="http://schemas.microsoft.com/office/drawing/2014/main" id="{C95CF67A-7DFB-4155-9E43-B3AA3CDAA282}"/>
              </a:ext>
            </a:extLst>
          </p:cNvPr>
          <p:cNvSpPr txBox="1"/>
          <p:nvPr/>
        </p:nvSpPr>
        <p:spPr>
          <a:xfrm>
            <a:off x="2889796" y="258450"/>
            <a:ext cx="6412407" cy="584775"/>
          </a:xfrm>
          <a:prstGeom prst="rect">
            <a:avLst/>
          </a:prstGeom>
          <a:noFill/>
        </p:spPr>
        <p:txBody>
          <a:bodyPr wrap="square" rtlCol="0">
            <a:spAutoFit/>
          </a:bodyPr>
          <a:lstStyle/>
          <a:p>
            <a:pPr algn="ctr"/>
            <a:r>
              <a:rPr lang="en-US" sz="3200" dirty="0">
                <a:solidFill>
                  <a:srgbClr val="FF0000"/>
                </a:solidFill>
              </a:rPr>
              <a:t>What causes the large Opening Load</a:t>
            </a:r>
          </a:p>
        </p:txBody>
      </p:sp>
    </p:spTree>
    <p:extLst>
      <p:ext uri="{BB962C8B-B14F-4D97-AF65-F5344CB8AC3E}">
        <p14:creationId xmlns:p14="http://schemas.microsoft.com/office/powerpoint/2010/main" val="127750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37085408-D563-46F5-AF3E-0DE3F8C485D3}" type="slidenum">
              <a:rPr lang="en-US" smtClean="0"/>
              <a:t>9</a:t>
            </a:fld>
            <a:endParaRPr lang="en-US"/>
          </a:p>
        </p:txBody>
      </p:sp>
      <p:grpSp>
        <p:nvGrpSpPr>
          <p:cNvPr id="8" name="Group 7">
            <a:extLst>
              <a:ext uri="{FF2B5EF4-FFF2-40B4-BE49-F238E27FC236}">
                <a16:creationId xmlns:a16="http://schemas.microsoft.com/office/drawing/2014/main" id="{34BB7B59-4CE7-4B50-B7C3-E2DAC8210054}"/>
              </a:ext>
            </a:extLst>
          </p:cNvPr>
          <p:cNvGrpSpPr/>
          <p:nvPr/>
        </p:nvGrpSpPr>
        <p:grpSpPr>
          <a:xfrm rot="17981512">
            <a:off x="6564482" y="2139718"/>
            <a:ext cx="3960440" cy="5364596"/>
            <a:chOff x="4079776" y="1124744"/>
            <a:chExt cx="3960440" cy="5364596"/>
          </a:xfrm>
        </p:grpSpPr>
        <p:sp>
          <p:nvSpPr>
            <p:cNvPr id="3" name="Block Arc 2"/>
            <p:cNvSpPr/>
            <p:nvPr/>
          </p:nvSpPr>
          <p:spPr>
            <a:xfrm>
              <a:off x="4079776" y="1124744"/>
              <a:ext cx="3960440" cy="3564396"/>
            </a:xfrm>
            <a:prstGeom prst="blockArc">
              <a:avLst>
                <a:gd name="adj1" fmla="val 10800000"/>
                <a:gd name="adj2" fmla="val 21504358"/>
                <a:gd name="adj3" fmla="val 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a:stCxn id="3" idx="0"/>
            </p:cNvCxnSpPr>
            <p:nvPr/>
          </p:nvCxnSpPr>
          <p:spPr>
            <a:xfrm>
              <a:off x="4094872" y="2906942"/>
              <a:ext cx="1893117" cy="307834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 idx="1"/>
            </p:cNvCxnSpPr>
            <p:nvPr/>
          </p:nvCxnSpPr>
          <p:spPr>
            <a:xfrm flipH="1">
              <a:off x="5987988" y="2852282"/>
              <a:ext cx="2036192" cy="31330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35960" y="5985284"/>
              <a:ext cx="4680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23780" y="1268760"/>
              <a:ext cx="3256396" cy="216924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5BFED5E2-C6B8-4212-B8E7-EF8F745ED3BC}"/>
              </a:ext>
            </a:extLst>
          </p:cNvPr>
          <p:cNvSpPr txBox="1"/>
          <p:nvPr/>
        </p:nvSpPr>
        <p:spPr>
          <a:xfrm>
            <a:off x="336308" y="4117260"/>
            <a:ext cx="4897404" cy="2308324"/>
          </a:xfrm>
          <a:prstGeom prst="rect">
            <a:avLst/>
          </a:prstGeom>
          <a:noFill/>
        </p:spPr>
        <p:txBody>
          <a:bodyPr wrap="square" rtlCol="0">
            <a:spAutoFit/>
          </a:bodyPr>
          <a:lstStyle/>
          <a:p>
            <a:r>
              <a:rPr lang="en-US" sz="2400" dirty="0"/>
              <a:t>Once the captured bubble of air is accelerated and the system reaches a steady state condition the inertial imbalance becomes greatly diminished and the loads in the system decrease.</a:t>
            </a:r>
          </a:p>
        </p:txBody>
      </p:sp>
      <p:sp>
        <p:nvSpPr>
          <p:cNvPr id="11" name="TextBox 10">
            <a:extLst>
              <a:ext uri="{FF2B5EF4-FFF2-40B4-BE49-F238E27FC236}">
                <a16:creationId xmlns:a16="http://schemas.microsoft.com/office/drawing/2014/main" id="{110795AE-C74D-4C24-8D02-484EE77A9FF7}"/>
              </a:ext>
            </a:extLst>
          </p:cNvPr>
          <p:cNvSpPr txBox="1"/>
          <p:nvPr/>
        </p:nvSpPr>
        <p:spPr>
          <a:xfrm>
            <a:off x="2889796" y="258450"/>
            <a:ext cx="6412407" cy="584775"/>
          </a:xfrm>
          <a:prstGeom prst="rect">
            <a:avLst/>
          </a:prstGeom>
          <a:noFill/>
        </p:spPr>
        <p:txBody>
          <a:bodyPr wrap="square" rtlCol="0">
            <a:spAutoFit/>
          </a:bodyPr>
          <a:lstStyle/>
          <a:p>
            <a:pPr algn="ctr"/>
            <a:r>
              <a:rPr lang="en-US" sz="3200" dirty="0">
                <a:solidFill>
                  <a:srgbClr val="FF0000"/>
                </a:solidFill>
              </a:rPr>
              <a:t>What causes the large Opening Load</a:t>
            </a:r>
          </a:p>
        </p:txBody>
      </p:sp>
    </p:spTree>
    <p:extLst>
      <p:ext uri="{BB962C8B-B14F-4D97-AF65-F5344CB8AC3E}">
        <p14:creationId xmlns:p14="http://schemas.microsoft.com/office/powerpoint/2010/main" val="169675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2436</Words>
  <Application>Microsoft Office PowerPoint</Application>
  <PresentationFormat>Widescreen</PresentationFormat>
  <Paragraphs>323</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Canopy Area Control – Staging and Reefing</vt:lpstr>
      <vt:lpstr>Reefed/Disreefed Parachute</vt:lpstr>
      <vt:lpstr>Permeable Materials</vt:lpstr>
      <vt:lpstr>Apex 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Shock Attenuation Testing</vt:lpstr>
      <vt:lpstr>Shock Attenuation Test Apparatus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64</cp:revision>
  <dcterms:created xsi:type="dcterms:W3CDTF">2019-01-18T13:54:26Z</dcterms:created>
  <dcterms:modified xsi:type="dcterms:W3CDTF">2019-01-25T19:21:32Z</dcterms:modified>
</cp:coreProperties>
</file>